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6" r:id="rId7"/>
    <p:sldId id="258" r:id="rId8"/>
    <p:sldId id="259" r:id="rId9"/>
    <p:sldId id="269" r:id="rId10"/>
    <p:sldId id="261" r:id="rId11"/>
    <p:sldId id="270" r:id="rId12"/>
    <p:sldId id="274" r:id="rId13"/>
    <p:sldId id="264" r:id="rId14"/>
    <p:sldId id="267" r:id="rId15"/>
    <p:sldId id="265" r:id="rId16"/>
    <p:sldId id="272" r:id="rId17"/>
    <p:sldId id="277" r:id="rId18"/>
    <p:sldId id="271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08E5D-6345-4EF1-ADCD-D92D00F944C7}" v="27" dt="2022-03-24T21:31:05.332"/>
    <p1510:client id="{15D6FE21-FA3F-4B41-B2E6-28AAEBFB2173}" v="17" dt="2022-03-24T17:20:18.638"/>
    <p1510:client id="{28C9D3EF-FBCE-4E65-B218-0511C0853245}" v="2" dt="2022-03-24T19:58:57.783"/>
    <p1510:client id="{3C332F50-12AB-478E-AB0B-A2809C8A5AF6}" v="4" dt="2022-03-24T19:55:59.254"/>
    <p1510:client id="{53DD0721-D924-4B68-AA39-A4F4CBF6B4E6}" v="8" dt="2022-03-24T18:54:25.493"/>
    <p1510:client id="{54F25F18-B515-45A9-925B-A6CA526D83FB}" v="2" dt="2022-03-24T20:34:33.765"/>
    <p1510:client id="{5707BAC7-FDD6-4019-85CF-A87B7410E359}" v="384" dt="2022-03-24T17:57:25.494"/>
    <p1510:client id="{61311F3B-50EE-4374-BFF8-8C00C9823B7D}" v="2" dt="2022-03-24T21:16:50.294"/>
    <p1510:client id="{656A8D68-326B-41A6-9BDF-C963A68354D5}" v="4" dt="2022-03-24T20:59:00.782"/>
    <p1510:client id="{6D34CF04-A25A-4313-9BE8-F3DA9F34C104}" v="14" dt="2022-03-24T19:59:35.708"/>
    <p1510:client id="{754435E0-F753-4954-A866-B05B487CA097}" v="14" dt="2022-03-24T20:50:50.401"/>
    <p1510:client id="{855F0C43-3B45-4A6F-8910-D8FF566DB81C}" v="190" dt="2022-03-24T19:42:51.498"/>
    <p1510:client id="{87B8CD54-627A-4A50-9BE0-3B5C947ED5B6}" v="134" dt="2022-03-24T18:01:12.441"/>
    <p1510:client id="{C86D5B64-3C6C-42BB-A311-B2B78647CC72}" v="20" dt="2022-03-24T17:36:10.546"/>
    <p1510:client id="{D5A3C799-5CC0-46F4-A9BA-E1A25F0401C9}" v="133" dt="2022-03-24T18:28:59.278"/>
    <p1510:client id="{ECF73C05-03C0-43D4-B4D3-38037B9174E1}" v="87" dt="2022-03-24T18:42:22.995"/>
    <p1510:client id="{F32FE359-4C02-41D5-B357-D6D1D85F9686}" v="15" dt="2022-03-24T21:22:46.454"/>
    <p1510:client id="{FC2F8848-5B91-4679-8668-41C4E94AAB25}" v="10" dt="2022-03-24T19:38:16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vindaiah, Babitha" userId="S::b_g433@txstate.edu::c3a0d7ed-b599-4fbf-943d-f6d10cbf5bce" providerId="AD" clId="Web-{FC2F8848-5B91-4679-8668-41C4E94AAB25}"/>
    <pc:docChg chg="modSld">
      <pc:chgData name="Govindaiah, Babitha" userId="S::b_g433@txstate.edu::c3a0d7ed-b599-4fbf-943d-f6d10cbf5bce" providerId="AD" clId="Web-{FC2F8848-5B91-4679-8668-41C4E94AAB25}" dt="2022-03-24T19:38:16.026" v="8" actId="14100"/>
      <pc:docMkLst>
        <pc:docMk/>
      </pc:docMkLst>
      <pc:sldChg chg="addSp delSp modSp">
        <pc:chgData name="Govindaiah, Babitha" userId="S::b_g433@txstate.edu::c3a0d7ed-b599-4fbf-943d-f6d10cbf5bce" providerId="AD" clId="Web-{FC2F8848-5B91-4679-8668-41C4E94AAB25}" dt="2022-03-24T19:38:16.026" v="8" actId="14100"/>
        <pc:sldMkLst>
          <pc:docMk/>
          <pc:sldMk cId="118178013" sldId="264"/>
        </pc:sldMkLst>
        <pc:picChg chg="add mod">
          <ac:chgData name="Govindaiah, Babitha" userId="S::b_g433@txstate.edu::c3a0d7ed-b599-4fbf-943d-f6d10cbf5bce" providerId="AD" clId="Web-{FC2F8848-5B91-4679-8668-41C4E94AAB25}" dt="2022-03-24T19:38:16.026" v="8" actId="14100"/>
          <ac:picMkLst>
            <pc:docMk/>
            <pc:sldMk cId="118178013" sldId="264"/>
            <ac:picMk id="4" creationId="{08AA20D4-017E-038E-BD64-0E02E8239F33}"/>
          </ac:picMkLst>
        </pc:picChg>
        <pc:picChg chg="del">
          <ac:chgData name="Govindaiah, Babitha" userId="S::b_g433@txstate.edu::c3a0d7ed-b599-4fbf-943d-f6d10cbf5bce" providerId="AD" clId="Web-{FC2F8848-5B91-4679-8668-41C4E94AAB25}" dt="2022-03-24T19:37:36.102" v="1"/>
          <ac:picMkLst>
            <pc:docMk/>
            <pc:sldMk cId="118178013" sldId="264"/>
            <ac:picMk id="5" creationId="{D215151B-42AC-49E1-85AB-0FD40245A7DE}"/>
          </ac:picMkLst>
        </pc:picChg>
        <pc:picChg chg="del">
          <ac:chgData name="Govindaiah, Babitha" userId="S::b_g433@txstate.edu::c3a0d7ed-b599-4fbf-943d-f6d10cbf5bce" providerId="AD" clId="Web-{FC2F8848-5B91-4679-8668-41C4E94AAB25}" dt="2022-03-24T19:37:30.930" v="0"/>
          <ac:picMkLst>
            <pc:docMk/>
            <pc:sldMk cId="118178013" sldId="264"/>
            <ac:picMk id="6" creationId="{345CBE00-44D6-4E83-8BAE-F6994C65EFCF}"/>
          </ac:picMkLst>
        </pc:picChg>
      </pc:sldChg>
    </pc:docChg>
  </pc:docChgLst>
  <pc:docChgLst>
    <pc:chgData name="Karsaliya, Nirali G" userId="S::ngk8@txstate.edu::73cb3ad3-9b9c-4c60-8193-40c39a9379ef" providerId="AD" clId="Web-{C86D5B64-3C6C-42BB-A311-B2B78647CC72}"/>
    <pc:docChg chg="modSld">
      <pc:chgData name="Karsaliya, Nirali G" userId="S::ngk8@txstate.edu::73cb3ad3-9b9c-4c60-8193-40c39a9379ef" providerId="AD" clId="Web-{C86D5B64-3C6C-42BB-A311-B2B78647CC72}" dt="2022-03-24T17:36:10.171" v="17" actId="20577"/>
      <pc:docMkLst>
        <pc:docMk/>
      </pc:docMkLst>
      <pc:sldChg chg="modSp">
        <pc:chgData name="Karsaliya, Nirali G" userId="S::ngk8@txstate.edu::73cb3ad3-9b9c-4c60-8193-40c39a9379ef" providerId="AD" clId="Web-{C86D5B64-3C6C-42BB-A311-B2B78647CC72}" dt="2022-03-24T17:36:10.171" v="17" actId="20577"/>
        <pc:sldMkLst>
          <pc:docMk/>
          <pc:sldMk cId="3013844010" sldId="272"/>
        </pc:sldMkLst>
        <pc:spChg chg="mod">
          <ac:chgData name="Karsaliya, Nirali G" userId="S::ngk8@txstate.edu::73cb3ad3-9b9c-4c60-8193-40c39a9379ef" providerId="AD" clId="Web-{C86D5B64-3C6C-42BB-A311-B2B78647CC72}" dt="2022-03-24T17:36:10.171" v="17" actId="20577"/>
          <ac:spMkLst>
            <pc:docMk/>
            <pc:sldMk cId="3013844010" sldId="272"/>
            <ac:spMk id="2" creationId="{A8510E5E-87C8-4A45-B43C-DC8296DAEDF2}"/>
          </ac:spMkLst>
        </pc:spChg>
      </pc:sldChg>
      <pc:sldChg chg="modSp">
        <pc:chgData name="Karsaliya, Nirali G" userId="S::ngk8@txstate.edu::73cb3ad3-9b9c-4c60-8193-40c39a9379ef" providerId="AD" clId="Web-{C86D5B64-3C6C-42BB-A311-B2B78647CC72}" dt="2022-03-24T17:27:53.206" v="13" actId="20577"/>
        <pc:sldMkLst>
          <pc:docMk/>
          <pc:sldMk cId="3684010592" sldId="276"/>
        </pc:sldMkLst>
        <pc:spChg chg="mod">
          <ac:chgData name="Karsaliya, Nirali G" userId="S::ngk8@txstate.edu::73cb3ad3-9b9c-4c60-8193-40c39a9379ef" providerId="AD" clId="Web-{C86D5B64-3C6C-42BB-A311-B2B78647CC72}" dt="2022-03-24T17:27:53.206" v="13" actId="20577"/>
          <ac:spMkLst>
            <pc:docMk/>
            <pc:sldMk cId="3684010592" sldId="276"/>
            <ac:spMk id="3" creationId="{99F74A05-883A-49F8-8B1F-BA1DCF6B4C4F}"/>
          </ac:spMkLst>
        </pc:spChg>
      </pc:sldChg>
    </pc:docChg>
  </pc:docChgLst>
  <pc:docChgLst>
    <pc:chgData name="Karsaliya, Nirali G" userId="S::ngk8@txstate.edu::73cb3ad3-9b9c-4c60-8193-40c39a9379ef" providerId="AD" clId="Web-{28C9D3EF-FBCE-4E65-B218-0511C0853245}"/>
    <pc:docChg chg="modSld">
      <pc:chgData name="Karsaliya, Nirali G" userId="S::ngk8@txstate.edu::73cb3ad3-9b9c-4c60-8193-40c39a9379ef" providerId="AD" clId="Web-{28C9D3EF-FBCE-4E65-B218-0511C0853245}" dt="2022-03-24T19:58:57.783" v="1" actId="20577"/>
      <pc:docMkLst>
        <pc:docMk/>
      </pc:docMkLst>
      <pc:sldChg chg="modSp">
        <pc:chgData name="Karsaliya, Nirali G" userId="S::ngk8@txstate.edu::73cb3ad3-9b9c-4c60-8193-40c39a9379ef" providerId="AD" clId="Web-{28C9D3EF-FBCE-4E65-B218-0511C0853245}" dt="2022-03-24T19:58:57.783" v="1" actId="20577"/>
        <pc:sldMkLst>
          <pc:docMk/>
          <pc:sldMk cId="3144715242" sldId="277"/>
        </pc:sldMkLst>
        <pc:spChg chg="mod">
          <ac:chgData name="Karsaliya, Nirali G" userId="S::ngk8@txstate.edu::73cb3ad3-9b9c-4c60-8193-40c39a9379ef" providerId="AD" clId="Web-{28C9D3EF-FBCE-4E65-B218-0511C0853245}" dt="2022-03-24T19:58:57.783" v="1" actId="20577"/>
          <ac:spMkLst>
            <pc:docMk/>
            <pc:sldMk cId="3144715242" sldId="277"/>
            <ac:spMk id="3" creationId="{B81AC335-350B-AE4A-2BA6-70D9E319BFF8}"/>
          </ac:spMkLst>
        </pc:spChg>
      </pc:sldChg>
    </pc:docChg>
  </pc:docChgLst>
  <pc:docChgLst>
    <pc:chgData name="Karsaliya, Nirali G" userId="S::ngk8@txstate.edu::73cb3ad3-9b9c-4c60-8193-40c39a9379ef" providerId="AD" clId="Web-{61311F3B-50EE-4374-BFF8-8C00C9823B7D}"/>
    <pc:docChg chg="modSld">
      <pc:chgData name="Karsaliya, Nirali G" userId="S::ngk8@txstate.edu::73cb3ad3-9b9c-4c60-8193-40c39a9379ef" providerId="AD" clId="Web-{61311F3B-50EE-4374-BFF8-8C00C9823B7D}" dt="2022-03-24T21:16:50.294" v="1"/>
      <pc:docMkLst>
        <pc:docMk/>
      </pc:docMkLst>
      <pc:sldChg chg="addSp delSp">
        <pc:chgData name="Karsaliya, Nirali G" userId="S::ngk8@txstate.edu::73cb3ad3-9b9c-4c60-8193-40c39a9379ef" providerId="AD" clId="Web-{61311F3B-50EE-4374-BFF8-8C00C9823B7D}" dt="2022-03-24T21:16:50.294" v="1"/>
        <pc:sldMkLst>
          <pc:docMk/>
          <pc:sldMk cId="2617051975" sldId="271"/>
        </pc:sldMkLst>
        <pc:spChg chg="add del">
          <ac:chgData name="Karsaliya, Nirali G" userId="S::ngk8@txstate.edu::73cb3ad3-9b9c-4c60-8193-40c39a9379ef" providerId="AD" clId="Web-{61311F3B-50EE-4374-BFF8-8C00C9823B7D}" dt="2022-03-24T21:16:50.294" v="1"/>
          <ac:spMkLst>
            <pc:docMk/>
            <pc:sldMk cId="2617051975" sldId="271"/>
            <ac:spMk id="4" creationId="{6CF5246E-1789-B9AC-E7F2-6213A3985693}"/>
          </ac:spMkLst>
        </pc:spChg>
      </pc:sldChg>
    </pc:docChg>
  </pc:docChgLst>
  <pc:docChgLst>
    <pc:chgData name="Karsaliya, Nirali G" userId="S::ngk8@txstate.edu::73cb3ad3-9b9c-4c60-8193-40c39a9379ef" providerId="AD" clId="Web-{754435E0-F753-4954-A866-B05B487CA097}"/>
    <pc:docChg chg="modSld">
      <pc:chgData name="Karsaliya, Nirali G" userId="S::ngk8@txstate.edu::73cb3ad3-9b9c-4c60-8193-40c39a9379ef" providerId="AD" clId="Web-{754435E0-F753-4954-A866-B05B487CA097}" dt="2022-03-24T20:50:50.026" v="12" actId="20577"/>
      <pc:docMkLst>
        <pc:docMk/>
      </pc:docMkLst>
      <pc:sldChg chg="modSp">
        <pc:chgData name="Karsaliya, Nirali G" userId="S::ngk8@txstate.edu::73cb3ad3-9b9c-4c60-8193-40c39a9379ef" providerId="AD" clId="Web-{754435E0-F753-4954-A866-B05B487CA097}" dt="2022-03-24T20:50:50.026" v="12" actId="20577"/>
        <pc:sldMkLst>
          <pc:docMk/>
          <pc:sldMk cId="705827760" sldId="256"/>
        </pc:sldMkLst>
        <pc:spChg chg="mod">
          <ac:chgData name="Karsaliya, Nirali G" userId="S::ngk8@txstate.edu::73cb3ad3-9b9c-4c60-8193-40c39a9379ef" providerId="AD" clId="Web-{754435E0-F753-4954-A866-B05B487CA097}" dt="2022-03-24T20:50:50.026" v="12" actId="20577"/>
          <ac:spMkLst>
            <pc:docMk/>
            <pc:sldMk cId="705827760" sldId="256"/>
            <ac:spMk id="3" creationId="{CA7960AA-A0DC-4F44-BFE4-CC794E5DB92D}"/>
          </ac:spMkLst>
        </pc:spChg>
      </pc:sldChg>
    </pc:docChg>
  </pc:docChgLst>
  <pc:docChgLst>
    <pc:chgData name="Karthick Kumar, Akshitha" userId="S::a_k353@txstate.edu::3f8877a4-746a-43b6-bb24-170ed8f68bb5" providerId="AD" clId="Web-{6D34CF04-A25A-4313-9BE8-F3DA9F34C104}"/>
    <pc:docChg chg="modSld">
      <pc:chgData name="Karthick Kumar, Akshitha" userId="S::a_k353@txstate.edu::3f8877a4-746a-43b6-bb24-170ed8f68bb5" providerId="AD" clId="Web-{6D34CF04-A25A-4313-9BE8-F3DA9F34C104}" dt="2022-03-24T19:59:35.708" v="11" actId="14100"/>
      <pc:docMkLst>
        <pc:docMk/>
      </pc:docMkLst>
      <pc:sldChg chg="addSp delSp modSp">
        <pc:chgData name="Karthick Kumar, Akshitha" userId="S::a_k353@txstate.edu::3f8877a4-746a-43b6-bb24-170ed8f68bb5" providerId="AD" clId="Web-{6D34CF04-A25A-4313-9BE8-F3DA9F34C104}" dt="2022-03-24T19:59:35.708" v="11" actId="14100"/>
        <pc:sldMkLst>
          <pc:docMk/>
          <pc:sldMk cId="109889011" sldId="267"/>
        </pc:sldMkLst>
        <pc:picChg chg="add del mod">
          <ac:chgData name="Karthick Kumar, Akshitha" userId="S::a_k353@txstate.edu::3f8877a4-746a-43b6-bb24-170ed8f68bb5" providerId="AD" clId="Web-{6D34CF04-A25A-4313-9BE8-F3DA9F34C104}" dt="2022-03-24T19:59:22.863" v="6"/>
          <ac:picMkLst>
            <pc:docMk/>
            <pc:sldMk cId="109889011" sldId="267"/>
            <ac:picMk id="3" creationId="{083CA790-1E34-46BC-F2D6-905BF4FCD7AE}"/>
          </ac:picMkLst>
        </pc:picChg>
        <pc:picChg chg="add mod">
          <ac:chgData name="Karthick Kumar, Akshitha" userId="S::a_k353@txstate.edu::3f8877a4-746a-43b6-bb24-170ed8f68bb5" providerId="AD" clId="Web-{6D34CF04-A25A-4313-9BE8-F3DA9F34C104}" dt="2022-03-24T19:59:35.708" v="11" actId="14100"/>
          <ac:picMkLst>
            <pc:docMk/>
            <pc:sldMk cId="109889011" sldId="267"/>
            <ac:picMk id="4" creationId="{7340C513-AA02-DCC3-25DE-E482A63A1F6E}"/>
          </ac:picMkLst>
        </pc:picChg>
        <pc:picChg chg="del">
          <ac:chgData name="Karthick Kumar, Akshitha" userId="S::a_k353@txstate.edu::3f8877a4-746a-43b6-bb24-170ed8f68bb5" providerId="AD" clId="Web-{6D34CF04-A25A-4313-9BE8-F3DA9F34C104}" dt="2022-03-24T19:56:22.998" v="0"/>
          <ac:picMkLst>
            <pc:docMk/>
            <pc:sldMk cId="109889011" sldId="267"/>
            <ac:picMk id="3074" creationId="{F217958E-D712-457E-A86A-51F2CCEFC63B}"/>
          </ac:picMkLst>
        </pc:picChg>
      </pc:sldChg>
    </pc:docChg>
  </pc:docChgLst>
  <pc:docChgLst>
    <pc:chgData name="Karsaliya, Nirali G" userId="S::ngk8@txstate.edu::73cb3ad3-9b9c-4c60-8193-40c39a9379ef" providerId="AD" clId="Web-{F32FE359-4C02-41D5-B357-D6D1D85F9686}"/>
    <pc:docChg chg="modSld">
      <pc:chgData name="Karsaliya, Nirali G" userId="S::ngk8@txstate.edu::73cb3ad3-9b9c-4c60-8193-40c39a9379ef" providerId="AD" clId="Web-{F32FE359-4C02-41D5-B357-D6D1D85F9686}" dt="2022-03-24T21:23:07.237" v="16"/>
      <pc:docMkLst>
        <pc:docMk/>
      </pc:docMkLst>
      <pc:sldChg chg="modSp">
        <pc:chgData name="Karsaliya, Nirali G" userId="S::ngk8@txstate.edu::73cb3ad3-9b9c-4c60-8193-40c39a9379ef" providerId="AD" clId="Web-{F32FE359-4C02-41D5-B357-D6D1D85F9686}" dt="2022-03-24T21:19:11.707" v="0" actId="1076"/>
        <pc:sldMkLst>
          <pc:docMk/>
          <pc:sldMk cId="705827760" sldId="256"/>
        </pc:sldMkLst>
        <pc:picChg chg="mod">
          <ac:chgData name="Karsaliya, Nirali G" userId="S::ngk8@txstate.edu::73cb3ad3-9b9c-4c60-8193-40c39a9379ef" providerId="AD" clId="Web-{F32FE359-4C02-41D5-B357-D6D1D85F9686}" dt="2022-03-24T21:19:11.707" v="0" actId="1076"/>
          <ac:picMkLst>
            <pc:docMk/>
            <pc:sldMk cId="705827760" sldId="256"/>
            <ac:picMk id="6" creationId="{D9EF0F42-8F7B-0242-17F0-684ADC3E7245}"/>
          </ac:picMkLst>
        </pc:picChg>
      </pc:sldChg>
      <pc:sldChg chg="modSp">
        <pc:chgData name="Karsaliya, Nirali G" userId="S::ngk8@txstate.edu::73cb3ad3-9b9c-4c60-8193-40c39a9379ef" providerId="AD" clId="Web-{F32FE359-4C02-41D5-B357-D6D1D85F9686}" dt="2022-03-24T21:22:20.812" v="12" actId="1076"/>
        <pc:sldMkLst>
          <pc:docMk/>
          <pc:sldMk cId="1225754709" sldId="261"/>
        </pc:sldMkLst>
        <pc:spChg chg="mod">
          <ac:chgData name="Karsaliya, Nirali G" userId="S::ngk8@txstate.edu::73cb3ad3-9b9c-4c60-8193-40c39a9379ef" providerId="AD" clId="Web-{F32FE359-4C02-41D5-B357-D6D1D85F9686}" dt="2022-03-24T21:22:20.812" v="12" actId="1076"/>
          <ac:spMkLst>
            <pc:docMk/>
            <pc:sldMk cId="1225754709" sldId="261"/>
            <ac:spMk id="3" creationId="{2E2BBDD2-9616-4BF5-8B52-4FC54A403FEB}"/>
          </ac:spMkLst>
        </pc:spChg>
      </pc:sldChg>
      <pc:sldChg chg="addSp modSp mod setBg">
        <pc:chgData name="Karsaliya, Nirali G" userId="S::ngk8@txstate.edu::73cb3ad3-9b9c-4c60-8193-40c39a9379ef" providerId="AD" clId="Web-{F32FE359-4C02-41D5-B357-D6D1D85F9686}" dt="2022-03-24T21:22:46.454" v="15" actId="20577"/>
        <pc:sldMkLst>
          <pc:docMk/>
          <pc:sldMk cId="3144715242" sldId="277"/>
        </pc:sldMkLst>
        <pc:spChg chg="mod">
          <ac:chgData name="Karsaliya, Nirali G" userId="S::ngk8@txstate.edu::73cb3ad3-9b9c-4c60-8193-40c39a9379ef" providerId="AD" clId="Web-{F32FE359-4C02-41D5-B357-D6D1D85F9686}" dt="2022-03-24T21:21:45.638" v="9" actId="1076"/>
          <ac:spMkLst>
            <pc:docMk/>
            <pc:sldMk cId="3144715242" sldId="277"/>
            <ac:spMk id="2" creationId="{6890CAB4-27C9-2FCF-75AC-B843B6827DEE}"/>
          </ac:spMkLst>
        </pc:spChg>
        <pc:spChg chg="mod">
          <ac:chgData name="Karsaliya, Nirali G" userId="S::ngk8@txstate.edu::73cb3ad3-9b9c-4c60-8193-40c39a9379ef" providerId="AD" clId="Web-{F32FE359-4C02-41D5-B357-D6D1D85F9686}" dt="2022-03-24T21:22:46.454" v="15" actId="20577"/>
          <ac:spMkLst>
            <pc:docMk/>
            <pc:sldMk cId="3144715242" sldId="277"/>
            <ac:spMk id="3" creationId="{B81AC335-350B-AE4A-2BA6-70D9E319BFF8}"/>
          </ac:spMkLst>
        </pc:spChg>
        <pc:spChg chg="add">
          <ac:chgData name="Karsaliya, Nirali G" userId="S::ngk8@txstate.edu::73cb3ad3-9b9c-4c60-8193-40c39a9379ef" providerId="AD" clId="Web-{F32FE359-4C02-41D5-B357-D6D1D85F9686}" dt="2022-03-24T21:19:56.491" v="1"/>
          <ac:spMkLst>
            <pc:docMk/>
            <pc:sldMk cId="3144715242" sldId="277"/>
            <ac:spMk id="8" creationId="{979E27D9-03C7-44E2-9FF8-15D0C8506AF7}"/>
          </ac:spMkLst>
        </pc:spChg>
        <pc:spChg chg="add">
          <ac:chgData name="Karsaliya, Nirali G" userId="S::ngk8@txstate.edu::73cb3ad3-9b9c-4c60-8193-40c39a9379ef" providerId="AD" clId="Web-{F32FE359-4C02-41D5-B357-D6D1D85F9686}" dt="2022-03-24T21:19:56.491" v="1"/>
          <ac:spMkLst>
            <pc:docMk/>
            <pc:sldMk cId="3144715242" sldId="277"/>
            <ac:spMk id="10" creationId="{EEBF1590-3B36-48EE-A89D-3B6F3CB256AB}"/>
          </ac:spMkLst>
        </pc:spChg>
        <pc:spChg chg="add">
          <ac:chgData name="Karsaliya, Nirali G" userId="S::ngk8@txstate.edu::73cb3ad3-9b9c-4c60-8193-40c39a9379ef" providerId="AD" clId="Web-{F32FE359-4C02-41D5-B357-D6D1D85F9686}" dt="2022-03-24T21:19:56.491" v="1"/>
          <ac:spMkLst>
            <pc:docMk/>
            <pc:sldMk cId="3144715242" sldId="277"/>
            <ac:spMk id="12" creationId="{AC8F6C8C-AB5A-4548-942D-E3FD40ACBC49}"/>
          </ac:spMkLst>
        </pc:spChg>
      </pc:sldChg>
      <pc:sldChg chg="addSp modSp mod setBg">
        <pc:chgData name="Karsaliya, Nirali G" userId="S::ngk8@txstate.edu::73cb3ad3-9b9c-4c60-8193-40c39a9379ef" providerId="AD" clId="Web-{F32FE359-4C02-41D5-B357-D6D1D85F9686}" dt="2022-03-24T21:23:07.237" v="16"/>
        <pc:sldMkLst>
          <pc:docMk/>
          <pc:sldMk cId="730396034" sldId="278"/>
        </pc:sldMkLst>
        <pc:spChg chg="mod">
          <ac:chgData name="Karsaliya, Nirali G" userId="S::ngk8@txstate.edu::73cb3ad3-9b9c-4c60-8193-40c39a9379ef" providerId="AD" clId="Web-{F32FE359-4C02-41D5-B357-D6D1D85F9686}" dt="2022-03-24T21:23:07.237" v="16"/>
          <ac:spMkLst>
            <pc:docMk/>
            <pc:sldMk cId="730396034" sldId="278"/>
            <ac:spMk id="2" creationId="{F68F8D40-873F-6AF1-CEAD-168A03A4C948}"/>
          </ac:spMkLst>
        </pc:spChg>
        <pc:spChg chg="add">
          <ac:chgData name="Karsaliya, Nirali G" userId="S::ngk8@txstate.edu::73cb3ad3-9b9c-4c60-8193-40c39a9379ef" providerId="AD" clId="Web-{F32FE359-4C02-41D5-B357-D6D1D85F9686}" dt="2022-03-24T21:23:07.237" v="16"/>
          <ac:spMkLst>
            <pc:docMk/>
            <pc:sldMk cId="730396034" sldId="278"/>
            <ac:spMk id="7" creationId="{6F5A5072-7B47-4D32-B52A-4EBBF590B8A5}"/>
          </ac:spMkLst>
        </pc:spChg>
        <pc:spChg chg="add">
          <ac:chgData name="Karsaliya, Nirali G" userId="S::ngk8@txstate.edu::73cb3ad3-9b9c-4c60-8193-40c39a9379ef" providerId="AD" clId="Web-{F32FE359-4C02-41D5-B357-D6D1D85F9686}" dt="2022-03-24T21:23:07.237" v="16"/>
          <ac:spMkLst>
            <pc:docMk/>
            <pc:sldMk cId="730396034" sldId="278"/>
            <ac:spMk id="9" creationId="{9715DAF0-AE1B-46C9-8A6B-DB2AA05AB91D}"/>
          </ac:spMkLst>
        </pc:spChg>
        <pc:spChg chg="add">
          <ac:chgData name="Karsaliya, Nirali G" userId="S::ngk8@txstate.edu::73cb3ad3-9b9c-4c60-8193-40c39a9379ef" providerId="AD" clId="Web-{F32FE359-4C02-41D5-B357-D6D1D85F9686}" dt="2022-03-24T21:23:07.237" v="16"/>
          <ac:spMkLst>
            <pc:docMk/>
            <pc:sldMk cId="730396034" sldId="278"/>
            <ac:spMk id="11" creationId="{6016219D-510E-4184-9090-6D5578A87BD1}"/>
          </ac:spMkLst>
        </pc:spChg>
        <pc:spChg chg="add">
          <ac:chgData name="Karsaliya, Nirali G" userId="S::ngk8@txstate.edu::73cb3ad3-9b9c-4c60-8193-40c39a9379ef" providerId="AD" clId="Web-{F32FE359-4C02-41D5-B357-D6D1D85F9686}" dt="2022-03-24T21:23:07.237" v="16"/>
          <ac:spMkLst>
            <pc:docMk/>
            <pc:sldMk cId="730396034" sldId="278"/>
            <ac:spMk id="13" creationId="{AFF4A713-7B75-4B21-90D7-5AB19547C728}"/>
          </ac:spMkLst>
        </pc:spChg>
        <pc:spChg chg="add">
          <ac:chgData name="Karsaliya, Nirali G" userId="S::ngk8@txstate.edu::73cb3ad3-9b9c-4c60-8193-40c39a9379ef" providerId="AD" clId="Web-{F32FE359-4C02-41D5-B357-D6D1D85F9686}" dt="2022-03-24T21:23:07.237" v="16"/>
          <ac:spMkLst>
            <pc:docMk/>
            <pc:sldMk cId="730396034" sldId="278"/>
            <ac:spMk id="15" creationId="{DC631C0B-6DA6-4E57-8231-CE32B3434A7E}"/>
          </ac:spMkLst>
        </pc:spChg>
        <pc:spChg chg="add">
          <ac:chgData name="Karsaliya, Nirali G" userId="S::ngk8@txstate.edu::73cb3ad3-9b9c-4c60-8193-40c39a9379ef" providerId="AD" clId="Web-{F32FE359-4C02-41D5-B357-D6D1D85F9686}" dt="2022-03-24T21:23:07.237" v="16"/>
          <ac:spMkLst>
            <pc:docMk/>
            <pc:sldMk cId="730396034" sldId="278"/>
            <ac:spMk id="17" creationId="{C29501E6-A978-4A61-9689-9085AF97A53A}"/>
          </ac:spMkLst>
        </pc:spChg>
      </pc:sldChg>
    </pc:docChg>
  </pc:docChgLst>
  <pc:docChgLst>
    <pc:chgData name="Karsaliya, Nirali G" userId="S::ngk8@txstate.edu::73cb3ad3-9b9c-4c60-8193-40c39a9379ef" providerId="AD" clId="Web-{5707BAC7-FDD6-4019-85CF-A87B7410E359}"/>
    <pc:docChg chg="addSld modSld">
      <pc:chgData name="Karsaliya, Nirali G" userId="S::ngk8@txstate.edu::73cb3ad3-9b9c-4c60-8193-40c39a9379ef" providerId="AD" clId="Web-{5707BAC7-FDD6-4019-85CF-A87B7410E359}" dt="2022-03-24T17:57:24.353" v="375" actId="20577"/>
      <pc:docMkLst>
        <pc:docMk/>
      </pc:docMkLst>
      <pc:sldChg chg="modSp">
        <pc:chgData name="Karsaliya, Nirali G" userId="S::ngk8@txstate.edu::73cb3ad3-9b9c-4c60-8193-40c39a9379ef" providerId="AD" clId="Web-{5707BAC7-FDD6-4019-85CF-A87B7410E359}" dt="2022-03-24T17:54:27.639" v="366" actId="20577"/>
        <pc:sldMkLst>
          <pc:docMk/>
          <pc:sldMk cId="1912130396" sldId="270"/>
        </pc:sldMkLst>
        <pc:spChg chg="mod">
          <ac:chgData name="Karsaliya, Nirali G" userId="S::ngk8@txstate.edu::73cb3ad3-9b9c-4c60-8193-40c39a9379ef" providerId="AD" clId="Web-{5707BAC7-FDD6-4019-85CF-A87B7410E359}" dt="2022-03-24T17:47:08.157" v="8" actId="20577"/>
          <ac:spMkLst>
            <pc:docMk/>
            <pc:sldMk cId="1912130396" sldId="270"/>
            <ac:spMk id="13" creationId="{A4D4DF2E-1B46-4B0E-A9E3-7A67ECD6E133}"/>
          </ac:spMkLst>
        </pc:spChg>
        <pc:spChg chg="mod">
          <ac:chgData name="Karsaliya, Nirali G" userId="S::ngk8@txstate.edu::73cb3ad3-9b9c-4c60-8193-40c39a9379ef" providerId="AD" clId="Web-{5707BAC7-FDD6-4019-85CF-A87B7410E359}" dt="2022-03-24T17:54:27.639" v="366" actId="20577"/>
          <ac:spMkLst>
            <pc:docMk/>
            <pc:sldMk cId="1912130396" sldId="270"/>
            <ac:spMk id="14" creationId="{48B58288-06D2-4367-9EDC-D3F05ECC7B02}"/>
          </ac:spMkLst>
        </pc:spChg>
      </pc:sldChg>
      <pc:sldChg chg="modSp">
        <pc:chgData name="Karsaliya, Nirali G" userId="S::ngk8@txstate.edu::73cb3ad3-9b9c-4c60-8193-40c39a9379ef" providerId="AD" clId="Web-{5707BAC7-FDD6-4019-85CF-A87B7410E359}" dt="2022-03-24T17:57:24.353" v="375" actId="20577"/>
        <pc:sldMkLst>
          <pc:docMk/>
          <pc:sldMk cId="3013844010" sldId="272"/>
        </pc:sldMkLst>
        <pc:spChg chg="mod">
          <ac:chgData name="Karsaliya, Nirali G" userId="S::ngk8@txstate.edu::73cb3ad3-9b9c-4c60-8193-40c39a9379ef" providerId="AD" clId="Web-{5707BAC7-FDD6-4019-85CF-A87B7410E359}" dt="2022-03-24T17:57:24.353" v="375" actId="20577"/>
          <ac:spMkLst>
            <pc:docMk/>
            <pc:sldMk cId="3013844010" sldId="272"/>
            <ac:spMk id="2" creationId="{A8510E5E-87C8-4A45-B43C-DC8296DAEDF2}"/>
          </ac:spMkLst>
        </pc:spChg>
      </pc:sldChg>
      <pc:sldChg chg="modSp new">
        <pc:chgData name="Karsaliya, Nirali G" userId="S::ngk8@txstate.edu::73cb3ad3-9b9c-4c60-8193-40c39a9379ef" providerId="AD" clId="Web-{5707BAC7-FDD6-4019-85CF-A87B7410E359}" dt="2022-03-24T17:53:05.118" v="321" actId="20577"/>
        <pc:sldMkLst>
          <pc:docMk/>
          <pc:sldMk cId="3144715242" sldId="277"/>
        </pc:sldMkLst>
        <pc:spChg chg="mod">
          <ac:chgData name="Karsaliya, Nirali G" userId="S::ngk8@txstate.edu::73cb3ad3-9b9c-4c60-8193-40c39a9379ef" providerId="AD" clId="Web-{5707BAC7-FDD6-4019-85CF-A87B7410E359}" dt="2022-03-24T17:47:20.564" v="35" actId="20577"/>
          <ac:spMkLst>
            <pc:docMk/>
            <pc:sldMk cId="3144715242" sldId="277"/>
            <ac:spMk id="2" creationId="{6890CAB4-27C9-2FCF-75AC-B843B6827DEE}"/>
          </ac:spMkLst>
        </pc:spChg>
        <pc:spChg chg="mod">
          <ac:chgData name="Karsaliya, Nirali G" userId="S::ngk8@txstate.edu::73cb3ad3-9b9c-4c60-8193-40c39a9379ef" providerId="AD" clId="Web-{5707BAC7-FDD6-4019-85CF-A87B7410E359}" dt="2022-03-24T17:53:05.118" v="321" actId="20577"/>
          <ac:spMkLst>
            <pc:docMk/>
            <pc:sldMk cId="3144715242" sldId="277"/>
            <ac:spMk id="3" creationId="{B81AC335-350B-AE4A-2BA6-70D9E319BFF8}"/>
          </ac:spMkLst>
        </pc:spChg>
      </pc:sldChg>
    </pc:docChg>
  </pc:docChgLst>
  <pc:docChgLst>
    <pc:chgData name="Karsaliya, Nirali G" userId="S::ngk8@txstate.edu::73cb3ad3-9b9c-4c60-8193-40c39a9379ef" providerId="AD" clId="Web-{08B08E5D-6345-4EF1-ADCD-D92D00F944C7}"/>
    <pc:docChg chg="modSld">
      <pc:chgData name="Karsaliya, Nirali G" userId="S::ngk8@txstate.edu::73cb3ad3-9b9c-4c60-8193-40c39a9379ef" providerId="AD" clId="Web-{08B08E5D-6345-4EF1-ADCD-D92D00F944C7}" dt="2022-03-24T21:31:05.332" v="25"/>
      <pc:docMkLst>
        <pc:docMk/>
      </pc:docMkLst>
      <pc:sldChg chg="addSp delSp modSp">
        <pc:chgData name="Karsaliya, Nirali G" userId="S::ngk8@txstate.edu::73cb3ad3-9b9c-4c60-8193-40c39a9379ef" providerId="AD" clId="Web-{08B08E5D-6345-4EF1-ADCD-D92D00F944C7}" dt="2022-03-24T21:31:05.332" v="25"/>
        <pc:sldMkLst>
          <pc:docMk/>
          <pc:sldMk cId="2617051975" sldId="271"/>
        </pc:sldMkLst>
        <pc:spChg chg="add del mod">
          <ac:chgData name="Karsaliya, Nirali G" userId="S::ngk8@txstate.edu::73cb3ad3-9b9c-4c60-8193-40c39a9379ef" providerId="AD" clId="Web-{08B08E5D-6345-4EF1-ADCD-D92D00F944C7}" dt="2022-03-24T21:30:01.221" v="17"/>
          <ac:spMkLst>
            <pc:docMk/>
            <pc:sldMk cId="2617051975" sldId="271"/>
            <ac:spMk id="7" creationId="{135BD128-89FB-22DB-D280-EB9548A1B5AB}"/>
          </ac:spMkLst>
        </pc:spChg>
        <pc:picChg chg="add del mod">
          <ac:chgData name="Karsaliya, Nirali G" userId="S::ngk8@txstate.edu::73cb3ad3-9b9c-4c60-8193-40c39a9379ef" providerId="AD" clId="Web-{08B08E5D-6345-4EF1-ADCD-D92D00F944C7}" dt="2022-03-24T21:31:05.332" v="25"/>
          <ac:picMkLst>
            <pc:docMk/>
            <pc:sldMk cId="2617051975" sldId="271"/>
            <ac:picMk id="4" creationId="{8E6F962B-7390-FA9C-7015-BA6CBCAE7732}"/>
          </ac:picMkLst>
        </pc:picChg>
      </pc:sldChg>
      <pc:sldChg chg="addSp delSp modSp">
        <pc:chgData name="Karsaliya, Nirali G" userId="S::ngk8@txstate.edu::73cb3ad3-9b9c-4c60-8193-40c39a9379ef" providerId="AD" clId="Web-{08B08E5D-6345-4EF1-ADCD-D92D00F944C7}" dt="2022-03-24T21:29:27.080" v="10"/>
        <pc:sldMkLst>
          <pc:docMk/>
          <pc:sldMk cId="3144715242" sldId="277"/>
        </pc:sldMkLst>
        <pc:spChg chg="add del mod">
          <ac:chgData name="Karsaliya, Nirali G" userId="S::ngk8@txstate.edu::73cb3ad3-9b9c-4c60-8193-40c39a9379ef" providerId="AD" clId="Web-{08B08E5D-6345-4EF1-ADCD-D92D00F944C7}" dt="2022-03-24T21:29:27.080" v="10"/>
          <ac:spMkLst>
            <pc:docMk/>
            <pc:sldMk cId="3144715242" sldId="277"/>
            <ac:spMk id="6" creationId="{E2694DD7-F680-92BA-3BB7-ED1686D2CF9A}"/>
          </ac:spMkLst>
        </pc:spChg>
        <pc:picChg chg="add del mod">
          <ac:chgData name="Karsaliya, Nirali G" userId="S::ngk8@txstate.edu::73cb3ad3-9b9c-4c60-8193-40c39a9379ef" providerId="AD" clId="Web-{08B08E5D-6345-4EF1-ADCD-D92D00F944C7}" dt="2022-03-24T21:29:16.079" v="8"/>
          <ac:picMkLst>
            <pc:docMk/>
            <pc:sldMk cId="3144715242" sldId="277"/>
            <ac:picMk id="4" creationId="{E43FC5C5-3C70-5886-40A6-CBE2E3C10B23}"/>
          </ac:picMkLst>
        </pc:picChg>
        <pc:picChg chg="add mod">
          <ac:chgData name="Karsaliya, Nirali G" userId="S::ngk8@txstate.edu::73cb3ad3-9b9c-4c60-8193-40c39a9379ef" providerId="AD" clId="Web-{08B08E5D-6345-4EF1-ADCD-D92D00F944C7}" dt="2022-03-24T21:29:18.204" v="9" actId="1076"/>
          <ac:picMkLst>
            <pc:docMk/>
            <pc:sldMk cId="3144715242" sldId="277"/>
            <ac:picMk id="5" creationId="{621DC0CA-323F-FF1E-549A-273DDFEC4970}"/>
          </ac:picMkLst>
        </pc:picChg>
      </pc:sldChg>
    </pc:docChg>
  </pc:docChgLst>
  <pc:docChgLst>
    <pc:chgData name="Karthick Kumar, Akshitha" userId="S::a_k353@txstate.edu::3f8877a4-746a-43b6-bb24-170ed8f68bb5" providerId="AD" clId="Web-{656A8D68-326B-41A6-9BDF-C963A68354D5}"/>
    <pc:docChg chg="modSld">
      <pc:chgData name="Karthick Kumar, Akshitha" userId="S::a_k353@txstate.edu::3f8877a4-746a-43b6-bb24-170ed8f68bb5" providerId="AD" clId="Web-{656A8D68-326B-41A6-9BDF-C963A68354D5}" dt="2022-03-24T20:59:00.782" v="3" actId="1076"/>
      <pc:docMkLst>
        <pc:docMk/>
      </pc:docMkLst>
      <pc:sldChg chg="delSp modSp">
        <pc:chgData name="Karthick Kumar, Akshitha" userId="S::a_k353@txstate.edu::3f8877a4-746a-43b6-bb24-170ed8f68bb5" providerId="AD" clId="Web-{656A8D68-326B-41A6-9BDF-C963A68354D5}" dt="2022-03-24T20:59:00.782" v="3" actId="1076"/>
        <pc:sldMkLst>
          <pc:docMk/>
          <pc:sldMk cId="730396034" sldId="278"/>
        </pc:sldMkLst>
        <pc:spChg chg="mod">
          <ac:chgData name="Karthick Kumar, Akshitha" userId="S::a_k353@txstate.edu::3f8877a4-746a-43b6-bb24-170ed8f68bb5" providerId="AD" clId="Web-{656A8D68-326B-41A6-9BDF-C963A68354D5}" dt="2022-03-24T20:59:00.782" v="3" actId="1076"/>
          <ac:spMkLst>
            <pc:docMk/>
            <pc:sldMk cId="730396034" sldId="278"/>
            <ac:spMk id="2" creationId="{F68F8D40-873F-6AF1-CEAD-168A03A4C948}"/>
          </ac:spMkLst>
        </pc:spChg>
        <pc:spChg chg="del">
          <ac:chgData name="Karthick Kumar, Akshitha" userId="S::a_k353@txstate.edu::3f8877a4-746a-43b6-bb24-170ed8f68bb5" providerId="AD" clId="Web-{656A8D68-326B-41A6-9BDF-C963A68354D5}" dt="2022-03-24T20:58:49.953" v="0"/>
          <ac:spMkLst>
            <pc:docMk/>
            <pc:sldMk cId="730396034" sldId="278"/>
            <ac:spMk id="3" creationId="{A35534E9-04B0-7655-327F-FEAE0B4B8BB4}"/>
          </ac:spMkLst>
        </pc:spChg>
      </pc:sldChg>
    </pc:docChg>
  </pc:docChgLst>
  <pc:docChgLst>
    <pc:chgData name="Karsaliya, Nirali G" userId="S::ngk8@txstate.edu::73cb3ad3-9b9c-4c60-8193-40c39a9379ef" providerId="AD" clId="Web-{D5A3C799-5CC0-46F4-A9BA-E1A25F0401C9}"/>
    <pc:docChg chg="modSld sldOrd">
      <pc:chgData name="Karsaliya, Nirali G" userId="S::ngk8@txstate.edu::73cb3ad3-9b9c-4c60-8193-40c39a9379ef" providerId="AD" clId="Web-{D5A3C799-5CC0-46F4-A9BA-E1A25F0401C9}" dt="2022-03-24T18:28:59.278" v="133"/>
      <pc:docMkLst>
        <pc:docMk/>
      </pc:docMkLst>
      <pc:sldChg chg="modSp">
        <pc:chgData name="Karsaliya, Nirali G" userId="S::ngk8@txstate.edu::73cb3ad3-9b9c-4c60-8193-40c39a9379ef" providerId="AD" clId="Web-{D5A3C799-5CC0-46F4-A9BA-E1A25F0401C9}" dt="2022-03-24T18:11:48.019" v="122" actId="20577"/>
        <pc:sldMkLst>
          <pc:docMk/>
          <pc:sldMk cId="1225754709" sldId="261"/>
        </pc:sldMkLst>
        <pc:spChg chg="mod">
          <ac:chgData name="Karsaliya, Nirali G" userId="S::ngk8@txstate.edu::73cb3ad3-9b9c-4c60-8193-40c39a9379ef" providerId="AD" clId="Web-{D5A3C799-5CC0-46F4-A9BA-E1A25F0401C9}" dt="2022-03-24T18:11:48.019" v="122" actId="20577"/>
          <ac:spMkLst>
            <pc:docMk/>
            <pc:sldMk cId="1225754709" sldId="261"/>
            <ac:spMk id="3" creationId="{2E2BBDD2-9616-4BF5-8B52-4FC54A403FEB}"/>
          </ac:spMkLst>
        </pc:spChg>
      </pc:sldChg>
      <pc:sldChg chg="ord">
        <pc:chgData name="Karsaliya, Nirali G" userId="S::ngk8@txstate.edu::73cb3ad3-9b9c-4c60-8193-40c39a9379ef" providerId="AD" clId="Web-{D5A3C799-5CC0-46F4-A9BA-E1A25F0401C9}" dt="2022-03-24T18:28:10.574" v="132"/>
        <pc:sldMkLst>
          <pc:docMk/>
          <pc:sldMk cId="3685164304" sldId="265"/>
        </pc:sldMkLst>
      </pc:sldChg>
      <pc:sldChg chg="ord">
        <pc:chgData name="Karsaliya, Nirali G" userId="S::ngk8@txstate.edu::73cb3ad3-9b9c-4c60-8193-40c39a9379ef" providerId="AD" clId="Web-{D5A3C799-5CC0-46F4-A9BA-E1A25F0401C9}" dt="2022-03-24T18:23:02.535" v="127"/>
        <pc:sldMkLst>
          <pc:docMk/>
          <pc:sldMk cId="1912130396" sldId="270"/>
        </pc:sldMkLst>
      </pc:sldChg>
      <pc:sldChg chg="ord">
        <pc:chgData name="Karsaliya, Nirali G" userId="S::ngk8@txstate.edu::73cb3ad3-9b9c-4c60-8193-40c39a9379ef" providerId="AD" clId="Web-{D5A3C799-5CC0-46F4-A9BA-E1A25F0401C9}" dt="2022-03-24T18:28:59.278" v="133"/>
        <pc:sldMkLst>
          <pc:docMk/>
          <pc:sldMk cId="3013844010" sldId="272"/>
        </pc:sldMkLst>
      </pc:sldChg>
      <pc:sldChg chg="addSp delSp modSp">
        <pc:chgData name="Karsaliya, Nirali G" userId="S::ngk8@txstate.edu::73cb3ad3-9b9c-4c60-8193-40c39a9379ef" providerId="AD" clId="Web-{D5A3C799-5CC0-46F4-A9BA-E1A25F0401C9}" dt="2022-03-24T18:06:44.058" v="85" actId="20577"/>
        <pc:sldMkLst>
          <pc:docMk/>
          <pc:sldMk cId="3684010592" sldId="276"/>
        </pc:sldMkLst>
        <pc:spChg chg="mod">
          <ac:chgData name="Karsaliya, Nirali G" userId="S::ngk8@txstate.edu::73cb3ad3-9b9c-4c60-8193-40c39a9379ef" providerId="AD" clId="Web-{D5A3C799-5CC0-46F4-A9BA-E1A25F0401C9}" dt="2022-03-24T18:06:44.058" v="85" actId="20577"/>
          <ac:spMkLst>
            <pc:docMk/>
            <pc:sldMk cId="3684010592" sldId="276"/>
            <ac:spMk id="3" creationId="{99F74A05-883A-49F8-8B1F-BA1DCF6B4C4F}"/>
          </ac:spMkLst>
        </pc:spChg>
        <pc:spChg chg="add del">
          <ac:chgData name="Karsaliya, Nirali G" userId="S::ngk8@txstate.edu::73cb3ad3-9b9c-4c60-8193-40c39a9379ef" providerId="AD" clId="Web-{D5A3C799-5CC0-46F4-A9BA-E1A25F0401C9}" dt="2022-03-24T18:06:14.495" v="45"/>
          <ac:spMkLst>
            <pc:docMk/>
            <pc:sldMk cId="3684010592" sldId="276"/>
            <ac:spMk id="4" creationId="{611C402C-1E97-FB60-AB9E-311395C664B9}"/>
          </ac:spMkLst>
        </pc:spChg>
        <pc:spChg chg="add del mod">
          <ac:chgData name="Karsaliya, Nirali G" userId="S::ngk8@txstate.edu::73cb3ad3-9b9c-4c60-8193-40c39a9379ef" providerId="AD" clId="Web-{D5A3C799-5CC0-46F4-A9BA-E1A25F0401C9}" dt="2022-03-24T18:06:13.808" v="44"/>
          <ac:spMkLst>
            <pc:docMk/>
            <pc:sldMk cId="3684010592" sldId="276"/>
            <ac:spMk id="6" creationId="{4F32195F-A168-84BE-90BE-EA4EDBD33BD2}"/>
          </ac:spMkLst>
        </pc:spChg>
      </pc:sldChg>
      <pc:sldChg chg="modSp ord">
        <pc:chgData name="Karsaliya, Nirali G" userId="S::ngk8@txstate.edu::73cb3ad3-9b9c-4c60-8193-40c39a9379ef" providerId="AD" clId="Web-{D5A3C799-5CC0-46F4-A9BA-E1A25F0401C9}" dt="2022-03-24T18:27:32.385" v="130"/>
        <pc:sldMkLst>
          <pc:docMk/>
          <pc:sldMk cId="3144715242" sldId="277"/>
        </pc:sldMkLst>
        <pc:spChg chg="mod">
          <ac:chgData name="Karsaliya, Nirali G" userId="S::ngk8@txstate.edu::73cb3ad3-9b9c-4c60-8193-40c39a9379ef" providerId="AD" clId="Web-{D5A3C799-5CC0-46F4-A9BA-E1A25F0401C9}" dt="2022-03-24T18:15:52.087" v="126" actId="20577"/>
          <ac:spMkLst>
            <pc:docMk/>
            <pc:sldMk cId="3144715242" sldId="277"/>
            <ac:spMk id="3" creationId="{B81AC335-350B-AE4A-2BA6-70D9E319BFF8}"/>
          </ac:spMkLst>
        </pc:spChg>
      </pc:sldChg>
    </pc:docChg>
  </pc:docChgLst>
  <pc:docChgLst>
    <pc:chgData name="Karsaliya, Nirali G" userId="S::ngk8@txstate.edu::73cb3ad3-9b9c-4c60-8193-40c39a9379ef" providerId="AD" clId="Web-{15D6FE21-FA3F-4B41-B2E6-28AAEBFB2173}"/>
    <pc:docChg chg="modSld">
      <pc:chgData name="Karsaliya, Nirali G" userId="S::ngk8@txstate.edu::73cb3ad3-9b9c-4c60-8193-40c39a9379ef" providerId="AD" clId="Web-{15D6FE21-FA3F-4B41-B2E6-28AAEBFB2173}" dt="2022-03-24T17:20:18.638" v="14" actId="20577"/>
      <pc:docMkLst>
        <pc:docMk/>
      </pc:docMkLst>
      <pc:sldChg chg="addSp delSp modSp">
        <pc:chgData name="Karsaliya, Nirali G" userId="S::ngk8@txstate.edu::73cb3ad3-9b9c-4c60-8193-40c39a9379ef" providerId="AD" clId="Web-{15D6FE21-FA3F-4B41-B2E6-28AAEBFB2173}" dt="2022-03-24T17:20:18.638" v="14" actId="20577"/>
        <pc:sldMkLst>
          <pc:docMk/>
          <pc:sldMk cId="3685164304" sldId="265"/>
        </pc:sldMkLst>
        <pc:spChg chg="mod">
          <ac:chgData name="Karsaliya, Nirali G" userId="S::ngk8@txstate.edu::73cb3ad3-9b9c-4c60-8193-40c39a9379ef" providerId="AD" clId="Web-{15D6FE21-FA3F-4B41-B2E6-28AAEBFB2173}" dt="2022-03-24T17:20:18.638" v="14" actId="20577"/>
          <ac:spMkLst>
            <pc:docMk/>
            <pc:sldMk cId="3685164304" sldId="265"/>
            <ac:spMk id="2" creationId="{028E48E4-AD00-53CC-7712-EA45A4582E31}"/>
          </ac:spMkLst>
        </pc:spChg>
        <pc:spChg chg="mod">
          <ac:chgData name="Karsaliya, Nirali G" userId="S::ngk8@txstate.edu::73cb3ad3-9b9c-4c60-8193-40c39a9379ef" providerId="AD" clId="Web-{15D6FE21-FA3F-4B41-B2E6-28AAEBFB2173}" dt="2022-03-24T17:20:04.435" v="11" actId="1076"/>
          <ac:spMkLst>
            <pc:docMk/>
            <pc:sldMk cId="3685164304" sldId="265"/>
            <ac:spMk id="8" creationId="{A8455CDD-81BB-4436-D0EA-588F35DB2EF7}"/>
          </ac:spMkLst>
        </pc:spChg>
        <pc:picChg chg="add del mod">
          <ac:chgData name="Karsaliya, Nirali G" userId="S::ngk8@txstate.edu::73cb3ad3-9b9c-4c60-8193-40c39a9379ef" providerId="AD" clId="Web-{15D6FE21-FA3F-4B41-B2E6-28AAEBFB2173}" dt="2022-03-24T17:19:33.481" v="5"/>
          <ac:picMkLst>
            <pc:docMk/>
            <pc:sldMk cId="3685164304" sldId="265"/>
            <ac:picMk id="3" creationId="{8E8719EB-8FCD-01BA-42F7-B6C1817E810E}"/>
          </ac:picMkLst>
        </pc:picChg>
        <pc:picChg chg="add mod">
          <ac:chgData name="Karsaliya, Nirali G" userId="S::ngk8@txstate.edu::73cb3ad3-9b9c-4c60-8193-40c39a9379ef" providerId="AD" clId="Web-{15D6FE21-FA3F-4B41-B2E6-28AAEBFB2173}" dt="2022-03-24T17:20:12.622" v="13" actId="14100"/>
          <ac:picMkLst>
            <pc:docMk/>
            <pc:sldMk cId="3685164304" sldId="265"/>
            <ac:picMk id="4" creationId="{D469BBD8-8FC3-7800-8760-11D9BD9D07FC}"/>
          </ac:picMkLst>
        </pc:picChg>
        <pc:picChg chg="del">
          <ac:chgData name="Karsaliya, Nirali G" userId="S::ngk8@txstate.edu::73cb3ad3-9b9c-4c60-8193-40c39a9379ef" providerId="AD" clId="Web-{15D6FE21-FA3F-4B41-B2E6-28AAEBFB2173}" dt="2022-03-24T17:18:22.963" v="0"/>
          <ac:picMkLst>
            <pc:docMk/>
            <pc:sldMk cId="3685164304" sldId="265"/>
            <ac:picMk id="2050" creationId="{98B79955-7554-475F-ABEF-E109F2C98235}"/>
          </ac:picMkLst>
        </pc:picChg>
      </pc:sldChg>
    </pc:docChg>
  </pc:docChgLst>
  <pc:docChgLst>
    <pc:chgData name="Govindaiah, Babitha" userId="S::b_g433@txstate.edu::c3a0d7ed-b599-4fbf-943d-f6d10cbf5bce" providerId="AD" clId="Web-{87B8CD54-627A-4A50-9BE0-3B5C947ED5B6}"/>
    <pc:docChg chg="addSld delSld modSld sldOrd">
      <pc:chgData name="Govindaiah, Babitha" userId="S::b_g433@txstate.edu::c3a0d7ed-b599-4fbf-943d-f6d10cbf5bce" providerId="AD" clId="Web-{87B8CD54-627A-4A50-9BE0-3B5C947ED5B6}" dt="2022-03-24T18:01:12.441" v="129" actId="1076"/>
      <pc:docMkLst>
        <pc:docMk/>
      </pc:docMkLst>
      <pc:sldChg chg="modSp">
        <pc:chgData name="Govindaiah, Babitha" userId="S::b_g433@txstate.edu::c3a0d7ed-b599-4fbf-943d-f6d10cbf5bce" providerId="AD" clId="Web-{87B8CD54-627A-4A50-9BE0-3B5C947ED5B6}" dt="2022-03-24T18:01:12.441" v="129" actId="1076"/>
        <pc:sldMkLst>
          <pc:docMk/>
          <pc:sldMk cId="705827760" sldId="256"/>
        </pc:sldMkLst>
        <pc:spChg chg="mod">
          <ac:chgData name="Govindaiah, Babitha" userId="S::b_g433@txstate.edu::c3a0d7ed-b599-4fbf-943d-f6d10cbf5bce" providerId="AD" clId="Web-{87B8CD54-627A-4A50-9BE0-3B5C947ED5B6}" dt="2022-03-24T17:44:14.285" v="128" actId="20577"/>
          <ac:spMkLst>
            <pc:docMk/>
            <pc:sldMk cId="705827760" sldId="256"/>
            <ac:spMk id="2" creationId="{34F686D4-D565-4812-8A81-E6C3BCF520A6}"/>
          </ac:spMkLst>
        </pc:spChg>
        <pc:picChg chg="mod">
          <ac:chgData name="Govindaiah, Babitha" userId="S::b_g433@txstate.edu::c3a0d7ed-b599-4fbf-943d-f6d10cbf5bce" providerId="AD" clId="Web-{87B8CD54-627A-4A50-9BE0-3B5C947ED5B6}" dt="2022-03-24T18:01:12.441" v="129" actId="1076"/>
          <ac:picMkLst>
            <pc:docMk/>
            <pc:sldMk cId="705827760" sldId="256"/>
            <ac:picMk id="6" creationId="{D9EF0F42-8F7B-0242-17F0-684ADC3E7245}"/>
          </ac:picMkLst>
        </pc:picChg>
      </pc:sldChg>
      <pc:sldChg chg="addSp delSp modSp">
        <pc:chgData name="Govindaiah, Babitha" userId="S::b_g433@txstate.edu::c3a0d7ed-b599-4fbf-943d-f6d10cbf5bce" providerId="AD" clId="Web-{87B8CD54-627A-4A50-9BE0-3B5C947ED5B6}" dt="2022-03-24T17:21:44.186" v="120" actId="1076"/>
        <pc:sldMkLst>
          <pc:docMk/>
          <pc:sldMk cId="639828529" sldId="257"/>
        </pc:sldMkLst>
        <pc:spChg chg="mod">
          <ac:chgData name="Govindaiah, Babitha" userId="S::b_g433@txstate.edu::c3a0d7ed-b599-4fbf-943d-f6d10cbf5bce" providerId="AD" clId="Web-{87B8CD54-627A-4A50-9BE0-3B5C947ED5B6}" dt="2022-03-24T17:19:07.197" v="90" actId="1076"/>
          <ac:spMkLst>
            <pc:docMk/>
            <pc:sldMk cId="639828529" sldId="257"/>
            <ac:spMk id="2" creationId="{B1C66246-5088-4D19-90D3-101BE4599C01}"/>
          </ac:spMkLst>
        </pc:spChg>
        <pc:spChg chg="mod">
          <ac:chgData name="Govindaiah, Babitha" userId="S::b_g433@txstate.edu::c3a0d7ed-b599-4fbf-943d-f6d10cbf5bce" providerId="AD" clId="Web-{87B8CD54-627A-4A50-9BE0-3B5C947ED5B6}" dt="2022-03-24T17:21:14.248" v="112" actId="20577"/>
          <ac:spMkLst>
            <pc:docMk/>
            <pc:sldMk cId="639828529" sldId="257"/>
            <ac:spMk id="3" creationId="{99F74A05-883A-49F8-8B1F-BA1DCF6B4C4F}"/>
          </ac:spMkLst>
        </pc:spChg>
        <pc:picChg chg="add mod">
          <ac:chgData name="Govindaiah, Babitha" userId="S::b_g433@txstate.edu::c3a0d7ed-b599-4fbf-943d-f6d10cbf5bce" providerId="AD" clId="Web-{87B8CD54-627A-4A50-9BE0-3B5C947ED5B6}" dt="2022-03-24T17:21:44.186" v="120" actId="1076"/>
          <ac:picMkLst>
            <pc:docMk/>
            <pc:sldMk cId="639828529" sldId="257"/>
            <ac:picMk id="4" creationId="{F6CD1B92-97DE-1547-F085-19FBD8F54FE3}"/>
          </ac:picMkLst>
        </pc:picChg>
        <pc:picChg chg="del">
          <ac:chgData name="Govindaiah, Babitha" userId="S::b_g433@txstate.edu::c3a0d7ed-b599-4fbf-943d-f6d10cbf5bce" providerId="AD" clId="Web-{87B8CD54-627A-4A50-9BE0-3B5C947ED5B6}" dt="2022-03-24T17:15:44.692" v="12"/>
          <ac:picMkLst>
            <pc:docMk/>
            <pc:sldMk cId="639828529" sldId="257"/>
            <ac:picMk id="5" creationId="{95C14503-07D3-4739-ABA3-A8E4A09F6717}"/>
          </ac:picMkLst>
        </pc:picChg>
        <pc:picChg chg="del">
          <ac:chgData name="Govindaiah, Babitha" userId="S::b_g433@txstate.edu::c3a0d7ed-b599-4fbf-943d-f6d10cbf5bce" providerId="AD" clId="Web-{87B8CD54-627A-4A50-9BE0-3B5C947ED5B6}" dt="2022-03-24T17:15:43.067" v="11"/>
          <ac:picMkLst>
            <pc:docMk/>
            <pc:sldMk cId="639828529" sldId="257"/>
            <ac:picMk id="7" creationId="{63357C28-DEB9-4B35-B2A2-49FE6BC565C2}"/>
          </ac:picMkLst>
        </pc:picChg>
      </pc:sldChg>
      <pc:sldChg chg="modSp ord">
        <pc:chgData name="Govindaiah, Babitha" userId="S::b_g433@txstate.edu::c3a0d7ed-b599-4fbf-943d-f6d10cbf5bce" providerId="AD" clId="Web-{87B8CD54-627A-4A50-9BE0-3B5C947ED5B6}" dt="2022-03-24T17:34:12.065" v="125" actId="20577"/>
        <pc:sldMkLst>
          <pc:docMk/>
          <pc:sldMk cId="118178013" sldId="264"/>
        </pc:sldMkLst>
        <pc:spChg chg="mod">
          <ac:chgData name="Govindaiah, Babitha" userId="S::b_g433@txstate.edu::c3a0d7ed-b599-4fbf-943d-f6d10cbf5bce" providerId="AD" clId="Web-{87B8CD54-627A-4A50-9BE0-3B5C947ED5B6}" dt="2022-03-24T17:34:12.065" v="125" actId="20577"/>
          <ac:spMkLst>
            <pc:docMk/>
            <pc:sldMk cId="118178013" sldId="264"/>
            <ac:spMk id="2" creationId="{F50020C1-A177-34D4-781B-87F55459A3D2}"/>
          </ac:spMkLst>
        </pc:spChg>
      </pc:sldChg>
      <pc:sldChg chg="modSp">
        <pc:chgData name="Govindaiah, Babitha" userId="S::b_g433@txstate.edu::c3a0d7ed-b599-4fbf-943d-f6d10cbf5bce" providerId="AD" clId="Web-{87B8CD54-627A-4A50-9BE0-3B5C947ED5B6}" dt="2022-03-24T17:12:29.733" v="1" actId="14100"/>
        <pc:sldMkLst>
          <pc:docMk/>
          <pc:sldMk cId="109889011" sldId="267"/>
        </pc:sldMkLst>
        <pc:picChg chg="mod">
          <ac:chgData name="Govindaiah, Babitha" userId="S::b_g433@txstate.edu::c3a0d7ed-b599-4fbf-943d-f6d10cbf5bce" providerId="AD" clId="Web-{87B8CD54-627A-4A50-9BE0-3B5C947ED5B6}" dt="2022-03-24T17:12:29.733" v="1" actId="14100"/>
          <ac:picMkLst>
            <pc:docMk/>
            <pc:sldMk cId="109889011" sldId="267"/>
            <ac:picMk id="3074" creationId="{F217958E-D712-457E-A86A-51F2CCEFC63B}"/>
          </ac:picMkLst>
        </pc:picChg>
      </pc:sldChg>
      <pc:sldChg chg="modSp">
        <pc:chgData name="Govindaiah, Babitha" userId="S::b_g433@txstate.edu::c3a0d7ed-b599-4fbf-943d-f6d10cbf5bce" providerId="AD" clId="Web-{87B8CD54-627A-4A50-9BE0-3B5C947ED5B6}" dt="2022-03-24T17:33:40.580" v="124" actId="20577"/>
        <pc:sldMkLst>
          <pc:docMk/>
          <pc:sldMk cId="25397610" sldId="269"/>
        </pc:sldMkLst>
        <pc:spChg chg="mod">
          <ac:chgData name="Govindaiah, Babitha" userId="S::b_g433@txstate.edu::c3a0d7ed-b599-4fbf-943d-f6d10cbf5bce" providerId="AD" clId="Web-{87B8CD54-627A-4A50-9BE0-3B5C947ED5B6}" dt="2022-03-24T17:33:40.580" v="124" actId="20577"/>
          <ac:spMkLst>
            <pc:docMk/>
            <pc:sldMk cId="25397610" sldId="269"/>
            <ac:spMk id="3" creationId="{68136EFF-BFA3-45CD-9544-ADB7F13B59F0}"/>
          </ac:spMkLst>
        </pc:spChg>
      </pc:sldChg>
      <pc:sldChg chg="modSp">
        <pc:chgData name="Govindaiah, Babitha" userId="S::b_g433@txstate.edu::c3a0d7ed-b599-4fbf-943d-f6d10cbf5bce" providerId="AD" clId="Web-{87B8CD54-627A-4A50-9BE0-3B5C947ED5B6}" dt="2022-03-24T17:33:00.376" v="122" actId="20577"/>
        <pc:sldMkLst>
          <pc:docMk/>
          <pc:sldMk cId="2617051975" sldId="271"/>
        </pc:sldMkLst>
        <pc:spChg chg="mod">
          <ac:chgData name="Govindaiah, Babitha" userId="S::b_g433@txstate.edu::c3a0d7ed-b599-4fbf-943d-f6d10cbf5bce" providerId="AD" clId="Web-{87B8CD54-627A-4A50-9BE0-3B5C947ED5B6}" dt="2022-03-24T17:33:00.376" v="122" actId="20577"/>
          <ac:spMkLst>
            <pc:docMk/>
            <pc:sldMk cId="2617051975" sldId="271"/>
            <ac:spMk id="5" creationId="{C8D9D044-5136-434C-B991-3BFA19142EBF}"/>
          </ac:spMkLst>
        </pc:spChg>
      </pc:sldChg>
      <pc:sldChg chg="modSp new del">
        <pc:chgData name="Govindaiah, Babitha" userId="S::b_g433@txstate.edu::c3a0d7ed-b599-4fbf-943d-f6d10cbf5bce" providerId="AD" clId="Web-{87B8CD54-627A-4A50-9BE0-3B5C947ED5B6}" dt="2022-03-24T17:16:32.099" v="33"/>
        <pc:sldMkLst>
          <pc:docMk/>
          <pc:sldMk cId="1915916624" sldId="275"/>
        </pc:sldMkLst>
        <pc:spChg chg="mod">
          <ac:chgData name="Govindaiah, Babitha" userId="S::b_g433@txstate.edu::c3a0d7ed-b599-4fbf-943d-f6d10cbf5bce" providerId="AD" clId="Web-{87B8CD54-627A-4A50-9BE0-3B5C947ED5B6}" dt="2022-03-24T17:15:26.207" v="9" actId="20577"/>
          <ac:spMkLst>
            <pc:docMk/>
            <pc:sldMk cId="1915916624" sldId="275"/>
            <ac:spMk id="2" creationId="{00066D69-3B49-2B99-263F-389108C5CD1C}"/>
          </ac:spMkLst>
        </pc:spChg>
      </pc:sldChg>
      <pc:sldChg chg="add replId">
        <pc:chgData name="Govindaiah, Babitha" userId="S::b_g433@txstate.edu::c3a0d7ed-b599-4fbf-943d-f6d10cbf5bce" providerId="AD" clId="Web-{87B8CD54-627A-4A50-9BE0-3B5C947ED5B6}" dt="2022-03-24T17:15:38.613" v="10"/>
        <pc:sldMkLst>
          <pc:docMk/>
          <pc:sldMk cId="3684010592" sldId="276"/>
        </pc:sldMkLst>
      </pc:sldChg>
    </pc:docChg>
  </pc:docChgLst>
  <pc:docChgLst>
    <pc:chgData name="Karthick Kumar, Akshitha" userId="S::a_k353@txstate.edu::3f8877a4-746a-43b6-bb24-170ed8f68bb5" providerId="AD" clId="Web-{ECF73C05-03C0-43D4-B4D3-38037B9174E1}"/>
    <pc:docChg chg="modSld">
      <pc:chgData name="Karthick Kumar, Akshitha" userId="S::a_k353@txstate.edu::3f8877a4-746a-43b6-bb24-170ed8f68bb5" providerId="AD" clId="Web-{ECF73C05-03C0-43D4-B4D3-38037B9174E1}" dt="2022-03-24T18:42:22.995" v="85" actId="1076"/>
      <pc:docMkLst>
        <pc:docMk/>
      </pc:docMkLst>
      <pc:sldChg chg="addSp modSp">
        <pc:chgData name="Karthick Kumar, Akshitha" userId="S::a_k353@txstate.edu::3f8877a4-746a-43b6-bb24-170ed8f68bb5" providerId="AD" clId="Web-{ECF73C05-03C0-43D4-B4D3-38037B9174E1}" dt="2022-03-24T18:42:22.995" v="85" actId="1076"/>
        <pc:sldMkLst>
          <pc:docMk/>
          <pc:sldMk cId="2617051975" sldId="271"/>
        </pc:sldMkLst>
        <pc:spChg chg="add mod">
          <ac:chgData name="Karthick Kumar, Akshitha" userId="S::a_k353@txstate.edu::3f8877a4-746a-43b6-bb24-170ed8f68bb5" providerId="AD" clId="Web-{ECF73C05-03C0-43D4-B4D3-38037B9174E1}" dt="2022-03-24T18:38:02.525" v="19" actId="20577"/>
          <ac:spMkLst>
            <pc:docMk/>
            <pc:sldMk cId="2617051975" sldId="271"/>
            <ac:spMk id="2" creationId="{21B92610-8663-CF13-C862-9D9EEB5AE44D}"/>
          </ac:spMkLst>
        </pc:spChg>
        <pc:spChg chg="add mod">
          <ac:chgData name="Karthick Kumar, Akshitha" userId="S::a_k353@txstate.edu::3f8877a4-746a-43b6-bb24-170ed8f68bb5" providerId="AD" clId="Web-{ECF73C05-03C0-43D4-B4D3-38037B9174E1}" dt="2022-03-24T18:40:09.893" v="84" actId="20577"/>
          <ac:spMkLst>
            <pc:docMk/>
            <pc:sldMk cId="2617051975" sldId="271"/>
            <ac:spMk id="3" creationId="{9EF6EBCB-361E-4754-37BE-86B0CA1D5C23}"/>
          </ac:spMkLst>
        </pc:spChg>
        <pc:spChg chg="mod">
          <ac:chgData name="Karthick Kumar, Akshitha" userId="S::a_k353@txstate.edu::3f8877a4-746a-43b6-bb24-170ed8f68bb5" providerId="AD" clId="Web-{ECF73C05-03C0-43D4-B4D3-38037B9174E1}" dt="2022-03-24T18:42:22.995" v="85" actId="1076"/>
          <ac:spMkLst>
            <pc:docMk/>
            <pc:sldMk cId="2617051975" sldId="271"/>
            <ac:spMk id="6" creationId="{CF5B2AB3-063B-4A0A-AD39-4755884E2F67}"/>
          </ac:spMkLst>
        </pc:spChg>
      </pc:sldChg>
    </pc:docChg>
  </pc:docChgLst>
  <pc:docChgLst>
    <pc:chgData name="Karsaliya, Nirali G" userId="S::ngk8@txstate.edu::73cb3ad3-9b9c-4c60-8193-40c39a9379ef" providerId="AD" clId="Web-{54F25F18-B515-45A9-925B-A6CA526D83FB}"/>
    <pc:docChg chg="modSld">
      <pc:chgData name="Karsaliya, Nirali G" userId="S::ngk8@txstate.edu::73cb3ad3-9b9c-4c60-8193-40c39a9379ef" providerId="AD" clId="Web-{54F25F18-B515-45A9-925B-A6CA526D83FB}" dt="2022-03-24T20:34:33.765" v="1" actId="20577"/>
      <pc:docMkLst>
        <pc:docMk/>
      </pc:docMkLst>
      <pc:sldChg chg="modSp">
        <pc:chgData name="Karsaliya, Nirali G" userId="S::ngk8@txstate.edu::73cb3ad3-9b9c-4c60-8193-40c39a9379ef" providerId="AD" clId="Web-{54F25F18-B515-45A9-925B-A6CA526D83FB}" dt="2022-03-24T20:34:33.765" v="1" actId="20577"/>
        <pc:sldMkLst>
          <pc:docMk/>
          <pc:sldMk cId="3144715242" sldId="277"/>
        </pc:sldMkLst>
        <pc:spChg chg="mod">
          <ac:chgData name="Karsaliya, Nirali G" userId="S::ngk8@txstate.edu::73cb3ad3-9b9c-4c60-8193-40c39a9379ef" providerId="AD" clId="Web-{54F25F18-B515-45A9-925B-A6CA526D83FB}" dt="2022-03-24T20:34:33.765" v="1" actId="20577"/>
          <ac:spMkLst>
            <pc:docMk/>
            <pc:sldMk cId="3144715242" sldId="277"/>
            <ac:spMk id="3" creationId="{B81AC335-350B-AE4A-2BA6-70D9E319BFF8}"/>
          </ac:spMkLst>
        </pc:spChg>
      </pc:sldChg>
    </pc:docChg>
  </pc:docChgLst>
  <pc:docChgLst>
    <pc:chgData name="Priya, Pooja" userId="S::p_p187@txstate.edu::47383fbe-d5ec-4aa4-b69c-6520c7cb03fc" providerId="AD" clId="Web-{53DD0721-D924-4B68-AA39-A4F4CBF6B4E6}"/>
    <pc:docChg chg="modSld">
      <pc:chgData name="Priya, Pooja" userId="S::p_p187@txstate.edu::47383fbe-d5ec-4aa4-b69c-6520c7cb03fc" providerId="AD" clId="Web-{53DD0721-D924-4B68-AA39-A4F4CBF6B4E6}" dt="2022-03-24T18:54:25.493" v="6" actId="14100"/>
      <pc:docMkLst>
        <pc:docMk/>
      </pc:docMkLst>
      <pc:sldChg chg="addSp delSp modSp">
        <pc:chgData name="Priya, Pooja" userId="S::p_p187@txstate.edu::47383fbe-d5ec-4aa4-b69c-6520c7cb03fc" providerId="AD" clId="Web-{53DD0721-D924-4B68-AA39-A4F4CBF6B4E6}" dt="2022-03-24T18:54:25.493" v="6" actId="14100"/>
        <pc:sldMkLst>
          <pc:docMk/>
          <pc:sldMk cId="2359249709" sldId="274"/>
        </pc:sldMkLst>
        <pc:picChg chg="add mod">
          <ac:chgData name="Priya, Pooja" userId="S::p_p187@txstate.edu::47383fbe-d5ec-4aa4-b69c-6520c7cb03fc" providerId="AD" clId="Web-{53DD0721-D924-4B68-AA39-A4F4CBF6B4E6}" dt="2022-03-24T18:54:25.493" v="6" actId="14100"/>
          <ac:picMkLst>
            <pc:docMk/>
            <pc:sldMk cId="2359249709" sldId="274"/>
            <ac:picMk id="4" creationId="{2C0D0E7C-EB1E-4A03-7CD1-534FB79D3686}"/>
          </ac:picMkLst>
        </pc:picChg>
        <pc:picChg chg="del">
          <ac:chgData name="Priya, Pooja" userId="S::p_p187@txstate.edu::47383fbe-d5ec-4aa4-b69c-6520c7cb03fc" providerId="AD" clId="Web-{53DD0721-D924-4B68-AA39-A4F4CBF6B4E6}" dt="2022-03-24T18:54:08.962" v="0"/>
          <ac:picMkLst>
            <pc:docMk/>
            <pc:sldMk cId="2359249709" sldId="274"/>
            <ac:picMk id="1030" creationId="{AB41D16B-F49B-46E1-BD93-556527EE3911}"/>
          </ac:picMkLst>
        </pc:picChg>
      </pc:sldChg>
    </pc:docChg>
  </pc:docChgLst>
  <pc:docChgLst>
    <pc:chgData name="Priya, Pooja" userId="S::p_p187@txstate.edu::47383fbe-d5ec-4aa4-b69c-6520c7cb03fc" providerId="AD" clId="Web-{855F0C43-3B45-4A6F-8910-D8FF566DB81C}"/>
    <pc:docChg chg="modSld">
      <pc:chgData name="Priya, Pooja" userId="S::p_p187@txstate.edu::47383fbe-d5ec-4aa4-b69c-6520c7cb03fc" providerId="AD" clId="Web-{855F0C43-3B45-4A6F-8910-D8FF566DB81C}" dt="2022-03-24T19:42:51.498" v="189" actId="20577"/>
      <pc:docMkLst>
        <pc:docMk/>
      </pc:docMkLst>
      <pc:sldChg chg="modSp">
        <pc:chgData name="Priya, Pooja" userId="S::p_p187@txstate.edu::47383fbe-d5ec-4aa4-b69c-6520c7cb03fc" providerId="AD" clId="Web-{855F0C43-3B45-4A6F-8910-D8FF566DB81C}" dt="2022-03-24T18:58:37.936" v="3" actId="20577"/>
        <pc:sldMkLst>
          <pc:docMk/>
          <pc:sldMk cId="705827760" sldId="256"/>
        </pc:sldMkLst>
        <pc:spChg chg="mod">
          <ac:chgData name="Priya, Pooja" userId="S::p_p187@txstate.edu::47383fbe-d5ec-4aa4-b69c-6520c7cb03fc" providerId="AD" clId="Web-{855F0C43-3B45-4A6F-8910-D8FF566DB81C}" dt="2022-03-24T18:58:37.936" v="3" actId="20577"/>
          <ac:spMkLst>
            <pc:docMk/>
            <pc:sldMk cId="705827760" sldId="256"/>
            <ac:spMk id="3" creationId="{CA7960AA-A0DC-4F44-BFE4-CC794E5DB92D}"/>
          </ac:spMkLst>
        </pc:spChg>
      </pc:sldChg>
      <pc:sldChg chg="modSp">
        <pc:chgData name="Priya, Pooja" userId="S::p_p187@txstate.edu::47383fbe-d5ec-4aa4-b69c-6520c7cb03fc" providerId="AD" clId="Web-{855F0C43-3B45-4A6F-8910-D8FF566DB81C}" dt="2022-03-24T19:21:55.984" v="186" actId="20577"/>
        <pc:sldMkLst>
          <pc:docMk/>
          <pc:sldMk cId="639828529" sldId="257"/>
        </pc:sldMkLst>
        <pc:spChg chg="mod">
          <ac:chgData name="Priya, Pooja" userId="S::p_p187@txstate.edu::47383fbe-d5ec-4aa4-b69c-6520c7cb03fc" providerId="AD" clId="Web-{855F0C43-3B45-4A6F-8910-D8FF566DB81C}" dt="2022-03-24T19:21:55.984" v="186" actId="20577"/>
          <ac:spMkLst>
            <pc:docMk/>
            <pc:sldMk cId="639828529" sldId="257"/>
            <ac:spMk id="3" creationId="{99F74A05-883A-49F8-8B1F-BA1DCF6B4C4F}"/>
          </ac:spMkLst>
        </pc:spChg>
      </pc:sldChg>
      <pc:sldChg chg="modSp">
        <pc:chgData name="Priya, Pooja" userId="S::p_p187@txstate.edu::47383fbe-d5ec-4aa4-b69c-6520c7cb03fc" providerId="AD" clId="Web-{855F0C43-3B45-4A6F-8910-D8FF566DB81C}" dt="2022-03-24T19:42:51.498" v="189" actId="20577"/>
        <pc:sldMkLst>
          <pc:docMk/>
          <pc:sldMk cId="1225754709" sldId="261"/>
        </pc:sldMkLst>
        <pc:spChg chg="mod">
          <ac:chgData name="Priya, Pooja" userId="S::p_p187@txstate.edu::47383fbe-d5ec-4aa4-b69c-6520c7cb03fc" providerId="AD" clId="Web-{855F0C43-3B45-4A6F-8910-D8FF566DB81C}" dt="2022-03-24T19:20:52.639" v="178" actId="20577"/>
          <ac:spMkLst>
            <pc:docMk/>
            <pc:sldMk cId="1225754709" sldId="261"/>
            <ac:spMk id="2" creationId="{9B25FB5B-70FD-49D6-865C-7E6BFB857455}"/>
          </ac:spMkLst>
        </pc:spChg>
        <pc:spChg chg="mod">
          <ac:chgData name="Priya, Pooja" userId="S::p_p187@txstate.edu::47383fbe-d5ec-4aa4-b69c-6520c7cb03fc" providerId="AD" clId="Web-{855F0C43-3B45-4A6F-8910-D8FF566DB81C}" dt="2022-03-24T19:42:51.498" v="189" actId="20577"/>
          <ac:spMkLst>
            <pc:docMk/>
            <pc:sldMk cId="1225754709" sldId="261"/>
            <ac:spMk id="3" creationId="{2E2BBDD2-9616-4BF5-8B52-4FC54A403FEB}"/>
          </ac:spMkLst>
        </pc:spChg>
        <pc:picChg chg="mod">
          <ac:chgData name="Priya, Pooja" userId="S::p_p187@txstate.edu::47383fbe-d5ec-4aa4-b69c-6520c7cb03fc" providerId="AD" clId="Web-{855F0C43-3B45-4A6F-8910-D8FF566DB81C}" dt="2022-03-24T19:09:28.060" v="89" actId="14100"/>
          <ac:picMkLst>
            <pc:docMk/>
            <pc:sldMk cId="1225754709" sldId="261"/>
            <ac:picMk id="5" creationId="{1552C97A-1F9A-4009-A8EC-87B34A8C296C}"/>
          </ac:picMkLst>
        </pc:picChg>
      </pc:sldChg>
    </pc:docChg>
  </pc:docChgLst>
  <pc:docChgLst>
    <pc:chgData name="Karsaliya, Nirali G" userId="S::ngk8@txstate.edu::73cb3ad3-9b9c-4c60-8193-40c39a9379ef" providerId="AD" clId="Web-{3C332F50-12AB-478E-AB0B-A2809C8A5AF6}"/>
    <pc:docChg chg="addSld modSld">
      <pc:chgData name="Karsaliya, Nirali G" userId="S::ngk8@txstate.edu::73cb3ad3-9b9c-4c60-8193-40c39a9379ef" providerId="AD" clId="Web-{3C332F50-12AB-478E-AB0B-A2809C8A5AF6}" dt="2022-03-24T19:55:59.254" v="3" actId="20577"/>
      <pc:docMkLst>
        <pc:docMk/>
      </pc:docMkLst>
      <pc:sldChg chg="modSp new">
        <pc:chgData name="Karsaliya, Nirali G" userId="S::ngk8@txstate.edu::73cb3ad3-9b9c-4c60-8193-40c39a9379ef" providerId="AD" clId="Web-{3C332F50-12AB-478E-AB0B-A2809C8A5AF6}" dt="2022-03-24T19:55:59.254" v="3" actId="20577"/>
        <pc:sldMkLst>
          <pc:docMk/>
          <pc:sldMk cId="730396034" sldId="278"/>
        </pc:sldMkLst>
        <pc:spChg chg="mod">
          <ac:chgData name="Karsaliya, Nirali G" userId="S::ngk8@txstate.edu::73cb3ad3-9b9c-4c60-8193-40c39a9379ef" providerId="AD" clId="Web-{3C332F50-12AB-478E-AB0B-A2809C8A5AF6}" dt="2022-03-24T19:55:59.254" v="3" actId="20577"/>
          <ac:spMkLst>
            <pc:docMk/>
            <pc:sldMk cId="730396034" sldId="278"/>
            <ac:spMk id="2" creationId="{F68F8D40-873F-6AF1-CEAD-168A03A4C94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976A-FF05-480D-B2C8-211232948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D8885-CD01-42F1-A794-282516965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CDF8-2460-4119-8841-B6C64099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7314C-36D5-4CB0-867B-A6F0C8FF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37C91-5EC7-437C-97F6-05C56CAF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2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1591-9BB5-4DBD-8017-DD3BB4F4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DF893-5868-4F3B-A6AD-15BDA6DB5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564F8-AE2E-452B-AA6C-B07E58BC8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E7BBB-5751-4A94-8B92-D58A91EE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E7B23-6887-40F6-989C-38201349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5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0F7E1-0F7E-4ECF-9217-C16A7F677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72D9F-5AD8-4605-A3B6-8C7B0DC29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99262-8BDE-4EF5-8F15-3434E002C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75A40-3229-44C0-92C6-899A903BD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5502B-D104-418E-90DF-094E40FC7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7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B5D4B-119E-4358-B744-BEC5C7AF6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815C2-C0A8-46A2-8FDE-EC35E3A0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677BE-2B6E-47DC-9374-726FD3366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FB70A-DCAD-41AA-89B0-D5C82B584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80C16-7924-48DD-8272-571DD169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0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9985B-0D1C-4744-BAF0-B15CD2D28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00F0C-ED4E-4E70-B047-627DC1BE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9FED9-EFCE-4AF5-BCE6-C6D3B67A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3B171-487A-45FA-B1CC-51B217B1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524CD-8439-4242-B724-54304603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3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AA1F1-482E-4079-8752-CAA9B5286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A57ED-0673-4FAA-886A-D1B0C9FF8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82958-9D9B-4053-9517-C07C85483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AFAC0-F5EC-48BE-83BB-A94C0BB99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D8AF3-05EB-4C5F-A666-45874498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295B0-BDD4-43C5-A4D1-185A4AB7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2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691F-F150-45F7-B69F-00EF133D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45A33-3FFF-40BE-BFA1-060A328B1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910B3-A89D-41EA-9313-7402DB50A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44CCC-5C19-4883-A292-6F0BB6865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D6E68-7C06-4E54-B7AE-FB10B53EA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7A74C-5A8D-4893-AC45-F9F0B2BF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7C5412-518F-41FC-A9FB-7C8BB4EC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F49AAF-0195-4A12-8C79-17A43C0B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34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3B0B-851F-4441-952C-D54D407E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353FC-EFD3-47D5-BEE4-36FC5A0F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F3094-DBE6-4CE9-B81D-0F9F29912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AA3DE-81FB-4F11-9A3F-FBE5AEAA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4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0FCEDF-74E4-40C6-AB90-38375601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3AB177-343B-4A46-A567-2551BEE6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3E860-E53D-4B52-A451-47A2564CB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7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1CDF0-C283-42B2-856E-F55B9AD5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03EE4-8F25-488A-8F25-8F7120250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0EFA2-0C39-425A-9800-3975E2C50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AFA13-713C-4F35-8550-0D43CC54A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3C8E3-D9DA-44E5-AA72-71BCCBBA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57B5D-4B55-4EEC-B54A-3D268224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19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94E6B-D94E-49BF-BD88-EB83FC316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88CFA-4662-4CBC-B90C-75AF6B0ED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CC1C3-E0EA-4C23-B7D8-A95A0A052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2EE6E-C92F-4F9B-B0D9-FDA97DE68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06F8D-28F7-497B-9545-CE1074B9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5D324-9EB4-45F6-970F-3EE941C1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6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9D6E94-E99C-4310-8387-A71139C54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BD0B45-BB07-48C7-85F3-BAAC3B4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631C6-C63F-4E37-B9A8-6C9321638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07117-9385-4DE0-8155-A2F00E2A898C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8911D-AAC2-43C2-A5C4-6801A3757F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9864B-EFC7-4975-A607-EB91AE4D4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684D1-16E2-4465-BC61-39DFFC2D4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3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66195-vector-google-icons-computer-online-newspaper-new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https:/www.alphavantage.co/" TargetMode="External"/><Relationship Id="rId2" Type="http://schemas.openxmlformats.org/officeDocument/2006/relationships/hyperlink" Target="https://github.com/nkarsaliya/ML_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nytimes.com/api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D9EF0F42-8F7B-0242-17F0-684ADC3E72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371" y="282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686D4-D565-4812-8A81-E6C3BCF52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715749"/>
            <a:ext cx="10058400" cy="24120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</a:rPr>
              <a:t>Predicting Stock Prices for Businesses Through Historical Events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960AA-A0DC-4F44-BFE4-CC794E5DB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3568148"/>
            <a:ext cx="10058400" cy="27332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600">
              <a:solidFill>
                <a:srgbClr val="FFFFFF"/>
              </a:solidFill>
              <a:cs typeface="Calibri"/>
            </a:endParaRPr>
          </a:p>
          <a:p>
            <a:pPr algn="r"/>
            <a:r>
              <a:rPr lang="en-US" sz="1600">
                <a:solidFill>
                  <a:srgbClr val="FFFFFF"/>
                </a:solidFill>
                <a:ea typeface="Calibri"/>
                <a:cs typeface="Calibri" panose="020F0502020204030204"/>
              </a:rPr>
              <a:t>Team A:</a:t>
            </a:r>
          </a:p>
          <a:p>
            <a:pPr algn="r"/>
            <a:r>
              <a:rPr lang="en-US" sz="1600">
                <a:solidFill>
                  <a:srgbClr val="FFFFFF"/>
                </a:solidFill>
                <a:cs typeface="Calibri" panose="020F0502020204030204"/>
              </a:rPr>
              <a:t>Akshitha Karthick Kumar</a:t>
            </a:r>
            <a:endParaRPr lang="en-US" sz="1600">
              <a:solidFill>
                <a:srgbClr val="FFFFFF"/>
              </a:solidFill>
              <a:ea typeface="Calibri"/>
              <a:cs typeface="Calibri" panose="020F0502020204030204"/>
            </a:endParaRPr>
          </a:p>
          <a:p>
            <a:pPr algn="r"/>
            <a:r>
              <a:rPr lang="en-US" sz="1600">
                <a:solidFill>
                  <a:srgbClr val="FFFFFF"/>
                </a:solidFill>
                <a:cs typeface="Calibri" panose="020F0502020204030204"/>
              </a:rPr>
              <a:t>Babitha </a:t>
            </a:r>
            <a:r>
              <a:rPr lang="en-US" sz="1600" err="1">
                <a:solidFill>
                  <a:srgbClr val="FFFFFF"/>
                </a:solidFill>
                <a:cs typeface="Calibri" panose="020F0502020204030204"/>
              </a:rPr>
              <a:t>Govindaiah</a:t>
            </a:r>
            <a:endParaRPr lang="en-US" sz="1600">
              <a:solidFill>
                <a:srgbClr val="FFFFFF"/>
              </a:solidFill>
              <a:ea typeface="Calibri"/>
              <a:cs typeface="Calibri" panose="020F0502020204030204"/>
            </a:endParaRPr>
          </a:p>
          <a:p>
            <a:pPr algn="r"/>
            <a:r>
              <a:rPr lang="en-US" sz="1600">
                <a:solidFill>
                  <a:srgbClr val="FFFFFF"/>
                </a:solidFill>
                <a:cs typeface="Calibri" panose="020F0502020204030204"/>
              </a:rPr>
              <a:t>Gabriella Albarez</a:t>
            </a:r>
            <a:endParaRPr lang="en-US" sz="1600">
              <a:solidFill>
                <a:srgbClr val="FFFFFF"/>
              </a:solidFill>
              <a:ea typeface="Calibri"/>
              <a:cs typeface="Calibri" panose="020F0502020204030204"/>
            </a:endParaRPr>
          </a:p>
          <a:p>
            <a:pPr algn="r"/>
            <a:r>
              <a:rPr lang="en-US" sz="1600">
                <a:solidFill>
                  <a:srgbClr val="FFFFFF"/>
                </a:solidFill>
                <a:cs typeface="Calibri" panose="020F0502020204030204"/>
              </a:rPr>
              <a:t>Nirali </a:t>
            </a:r>
            <a:r>
              <a:rPr lang="en-US" sz="1600" err="1">
                <a:solidFill>
                  <a:srgbClr val="FFFFFF"/>
                </a:solidFill>
                <a:cs typeface="Calibri" panose="020F0502020204030204"/>
              </a:rPr>
              <a:t>Karsaliya</a:t>
            </a:r>
            <a:endParaRPr lang="en-US" sz="1600">
              <a:solidFill>
                <a:srgbClr val="FFFFFF"/>
              </a:solidFill>
              <a:ea typeface="Calibri"/>
              <a:cs typeface="Calibri" panose="020F0502020204030204"/>
            </a:endParaRPr>
          </a:p>
          <a:p>
            <a:pPr algn="r"/>
            <a:r>
              <a:rPr lang="en-US" sz="1600">
                <a:solidFill>
                  <a:srgbClr val="FFFFFF"/>
                </a:solidFill>
                <a:cs typeface="Calibri" panose="020F0502020204030204"/>
              </a:rPr>
              <a:t>Pooja Priya</a:t>
            </a:r>
            <a:endParaRPr lang="en-US" sz="1600">
              <a:solidFill>
                <a:srgbClr val="FFFFFF"/>
              </a:solidFill>
              <a:ea typeface="Calibri"/>
              <a:cs typeface="Calibri" panose="020F0502020204030204"/>
            </a:endParaRPr>
          </a:p>
          <a:p>
            <a:endParaRPr lang="en-US" sz="600">
              <a:solidFill>
                <a:srgbClr val="FFFFFF"/>
              </a:solidFill>
              <a:cs typeface="Calibri" panose="020F0502020204030204"/>
            </a:endParaRPr>
          </a:p>
          <a:p>
            <a:endParaRPr lang="en-US" sz="600">
              <a:solidFill>
                <a:srgbClr val="FFFFFF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582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020C1-A177-34D4-781B-87F55459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44" y="510433"/>
            <a:ext cx="3397187" cy="1667569"/>
          </a:xfrm>
        </p:spPr>
        <p:txBody>
          <a:bodyPr anchor="b">
            <a:normAutofit/>
          </a:bodyPr>
          <a:lstStyle/>
          <a:p>
            <a:r>
              <a:rPr lang="en-US" b="1">
                <a:ea typeface="Calibri Light"/>
                <a:cs typeface="Calibri Light"/>
              </a:rPr>
              <a:t>Tech</a:t>
            </a:r>
            <a:r>
              <a:rPr lang="en-US" sz="4000" b="1">
                <a:ea typeface="Calibri Light"/>
                <a:cs typeface="Calibri Light"/>
              </a:rPr>
              <a:t> </a:t>
            </a:r>
            <a:br>
              <a:rPr lang="en-US" sz="4000" b="1">
                <a:ea typeface="Calibri Light"/>
                <a:cs typeface="Calibri Light"/>
              </a:rPr>
            </a:br>
            <a:r>
              <a:rPr lang="en-US" sz="4000" b="1">
                <a:ea typeface="Calibri Light"/>
                <a:cs typeface="Calibri Light"/>
              </a:rPr>
              <a:t>Industry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229A4-7FFE-C8EB-1330-67314FCA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9178" y="2343263"/>
            <a:ext cx="2031849" cy="17276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Calibri"/>
                <a:cs typeface="Calibri"/>
              </a:rPr>
              <a:t>Google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Calibri"/>
                <a:cs typeface="Calibri"/>
              </a:rPr>
              <a:t>Meta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Calibri"/>
                <a:cs typeface="Calibri"/>
              </a:rPr>
              <a:t>Amazon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Calibri"/>
                <a:cs typeface="Calibri"/>
              </a:rPr>
              <a:t>Netflix</a:t>
            </a: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8AA20D4-017E-038E-BD64-0E02E823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1" y="514313"/>
            <a:ext cx="8063831" cy="52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8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E48E4-AD00-53CC-7712-EA45A458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3267" y="559495"/>
            <a:ext cx="3074619" cy="1655483"/>
          </a:xfrm>
        </p:spPr>
        <p:txBody>
          <a:bodyPr anchor="b">
            <a:normAutofit/>
          </a:bodyPr>
          <a:lstStyle/>
          <a:p>
            <a:r>
              <a:rPr lang="en-US" sz="4000" b="1">
                <a:cs typeface="Calibri Light"/>
              </a:rPr>
              <a:t>Finance </a:t>
            </a:r>
            <a:br>
              <a:rPr lang="en-US" sz="4000" b="1">
                <a:cs typeface="Calibri Light"/>
              </a:rPr>
            </a:br>
            <a:r>
              <a:rPr lang="en-US" sz="4000" b="1">
                <a:cs typeface="Calibri Light"/>
              </a:rPr>
              <a:t>Industry</a:t>
            </a:r>
            <a:endParaRPr lang="en-US" sz="4000" b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55CDD-81BB-4436-D0EA-588F35DB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3268" y="2352106"/>
            <a:ext cx="3196770" cy="301476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+mn-lt"/>
                <a:cs typeface="+mn-lt"/>
              </a:rPr>
              <a:t>Mastercard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+mn-lt"/>
                <a:cs typeface="+mn-lt"/>
              </a:rPr>
              <a:t>Chase Corp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Citigroup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CapitalOne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340C513-AA02-DCC3-25DE-E482A63A1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10" y="822253"/>
            <a:ext cx="8224252" cy="505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8E48E4-AD00-53CC-7712-EA45A4582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4573" y="544653"/>
            <a:ext cx="3488636" cy="1667569"/>
          </a:xfrm>
        </p:spPr>
        <p:txBody>
          <a:bodyPr anchor="b">
            <a:normAutofit/>
          </a:bodyPr>
          <a:lstStyle/>
          <a:p>
            <a:r>
              <a:rPr lang="en-US" sz="4000" b="1">
                <a:cs typeface="Calibri Light"/>
              </a:rPr>
              <a:t>Healthcare </a:t>
            </a:r>
            <a:br>
              <a:rPr lang="en-US" sz="4000" b="1">
                <a:cs typeface="Calibri Light"/>
              </a:rPr>
            </a:br>
            <a:r>
              <a:rPr lang="en-US" sz="4000" b="1">
                <a:cs typeface="Calibri Light"/>
              </a:rPr>
              <a:t>Industry</a:t>
            </a:r>
            <a:endParaRPr lang="en-US" sz="4000" b="1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455CDD-81BB-4436-D0EA-588F35DB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315" y="2221450"/>
            <a:ext cx="3488636" cy="16890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+mn-lt"/>
                <a:cs typeface="+mn-lt"/>
              </a:rPr>
              <a:t>JNJ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+mn-lt"/>
                <a:cs typeface="+mn-lt"/>
              </a:rPr>
              <a:t>MRK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+mn-lt"/>
                <a:cs typeface="+mn-lt"/>
              </a:rPr>
              <a:t>AZN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+mn-lt"/>
                <a:cs typeface="+mn-lt"/>
              </a:rPr>
              <a:t>PFE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469BBD8-8FC3-7800-8760-11D9BD9D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7" y="677053"/>
            <a:ext cx="8598031" cy="500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64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31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B1C4869-1F0B-4424-B4BE-91153838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996" y="1034492"/>
            <a:ext cx="5512904" cy="9779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News Data</a:t>
            </a:r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E8B132A-E358-4400-8F47-067439EB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04" y="2069827"/>
            <a:ext cx="5564776" cy="33319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510E5E-87C8-4A45-B43C-DC8296DAEDF2}"/>
              </a:ext>
            </a:extLst>
          </p:cNvPr>
          <p:cNvSpPr txBox="1"/>
          <p:nvPr/>
        </p:nvSpPr>
        <p:spPr>
          <a:xfrm>
            <a:off x="6096000" y="2137057"/>
            <a:ext cx="5754896" cy="3197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/>
              <a:t>Headlines from New York Times archive</a:t>
            </a: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/>
              <a:t>01/01/2020 to 03/24/2022</a:t>
            </a:r>
            <a:endParaRPr lang="en-US" sz="2000">
              <a:cs typeface="Calibri"/>
            </a:endParaRP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/>
              <a:t>Expected – March highest with covid</a:t>
            </a:r>
            <a:endParaRPr lang="en-US" sz="2000">
              <a:cs typeface="Calibri"/>
            </a:endParaRP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/>
              <a:t>Some keywords:</a:t>
            </a:r>
            <a:endParaRPr lang="en-US" sz="2000">
              <a:cs typeface="Calibri"/>
            </a:endParaRPr>
          </a:p>
          <a:p>
            <a:pPr marL="1028700" lvl="1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/>
              <a:t>Health, Technology, Finance, Business, Economy, Real Estate, Politics</a:t>
            </a: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7" name="Rectangle 33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44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90CAB4-27C9-2FCF-75AC-B843B6827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05" y="729083"/>
            <a:ext cx="4959502" cy="1203547"/>
          </a:xfrm>
        </p:spPr>
        <p:txBody>
          <a:bodyPr anchor="t">
            <a:normAutofit/>
          </a:bodyPr>
          <a:lstStyle/>
          <a:p>
            <a:pPr algn="r"/>
            <a:r>
              <a:rPr lang="en-US" sz="4000" b="1">
                <a:cs typeface="Calibri Light"/>
              </a:rPr>
              <a:t>News Data Variables</a:t>
            </a:r>
            <a:endParaRPr lang="en-US" sz="400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AC335-350B-AE4A-2BA6-70D9E319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059" y="1589696"/>
            <a:ext cx="9924042" cy="474317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,Sans-Serif" panose="020B060402020202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Headline: Basic information about the news article</a:t>
            </a:r>
            <a:endParaRPr lang="en-US" sz="2400">
              <a:cs typeface="Calibri"/>
            </a:endParaRP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Date: Date that the article was published</a:t>
            </a: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 err="1">
                <a:ea typeface="+mn-lt"/>
                <a:cs typeface="+mn-lt"/>
              </a:rPr>
              <a:t>Doc_type</a:t>
            </a:r>
            <a:r>
              <a:rPr lang="en-US" sz="2400">
                <a:ea typeface="+mn-lt"/>
                <a:cs typeface="+mn-lt"/>
              </a:rPr>
              <a:t>: Type of format (article or multimedia)</a:t>
            </a: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URL: URL to the article</a:t>
            </a: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Snippet: Short summary of the article</a:t>
            </a:r>
          </a:p>
          <a:p>
            <a:pPr>
              <a:buFont typeface="Wingdings,Sans-Serif" panose="020B0604020202020204" pitchFamily="34" charset="0"/>
              <a:buChar char="Ø"/>
            </a:pPr>
            <a:r>
              <a:rPr lang="en-US" sz="2400">
                <a:ea typeface="+mn-lt"/>
                <a:cs typeface="+mn-lt"/>
              </a:rPr>
              <a:t>Keywords: Used to identify articles based on certain keywords</a:t>
            </a:r>
          </a:p>
          <a:p>
            <a:endParaRPr lang="en-US" sz="20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76000"/>
                </a:srgbClr>
              </a:gs>
              <a:gs pos="10000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21DC0CA-323F-FF1E-549A-273DDFEC4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12306" y="121471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15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8D9D044-5136-434C-B991-3BFA1914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/>
              <a:t>GitHub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5B2AB3-063B-4A0A-AD39-4755884E2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508125"/>
            <a:ext cx="10515600" cy="12017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https://github.com/nkarsaliya/ML_Project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92610-8663-CF13-C862-9D9EEB5AE44D}"/>
              </a:ext>
            </a:extLst>
          </p:cNvPr>
          <p:cNvSpPr txBox="1">
            <a:spLocks/>
          </p:cNvSpPr>
          <p:nvPr/>
        </p:nvSpPr>
        <p:spPr>
          <a:xfrm>
            <a:off x="914400" y="2651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EBCB-361E-4754-37BE-86B0CA1D5C23}"/>
              </a:ext>
            </a:extLst>
          </p:cNvPr>
          <p:cNvSpPr txBox="1">
            <a:spLocks/>
          </p:cNvSpPr>
          <p:nvPr/>
        </p:nvSpPr>
        <p:spPr>
          <a:xfrm>
            <a:off x="914400" y="3857625"/>
            <a:ext cx="10515600" cy="23447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Alpha Advantage Stock API: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3"/>
              </a:rPr>
              <a:t>https://www.alphavantage.co/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News Data API: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4"/>
              </a:rPr>
              <a:t>https://developer.nytimes.com/apis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7051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F8D40-873F-6AF1-CEAD-168A03A4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30396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66246-5088-4D19-90D3-101BE459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41" y="-59132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 b="1">
                <a:cs typeface="Calibri Light"/>
              </a:rPr>
              <a:t>Table of Contents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74A05-883A-49F8-8B1F-BA1DCF6B4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622" y="1938534"/>
            <a:ext cx="5754896" cy="31974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cs typeface="Calibri"/>
              </a:rPr>
              <a:t>Business Scenario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cs typeface="Calibri"/>
              </a:rPr>
              <a:t>Companies stock details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cs typeface="Calibri"/>
              </a:rPr>
              <a:t>Data Collection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cs typeface="Calibri"/>
              </a:rPr>
              <a:t>Data Cleaning &amp; Data Transformation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cs typeface="Calibri"/>
              </a:rPr>
              <a:t>Data Visualization of Stock Prices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cs typeface="Calibri"/>
              </a:rPr>
              <a:t>Data Variables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cs typeface="Calibri"/>
              </a:rPr>
              <a:t>GitHub links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CD1B92-97DE-1547-F085-19FBD8F54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131" y="1820298"/>
            <a:ext cx="3759200" cy="32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28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66246-5088-4D19-90D3-101BE459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 b="1"/>
              <a:t>Business Scenario</a:t>
            </a:r>
          </a:p>
        </p:txBody>
      </p:sp>
      <p:pic>
        <p:nvPicPr>
          <p:cNvPr id="5" name="Graphic 4" descr="Newspaper outline">
            <a:extLst>
              <a:ext uri="{FF2B5EF4-FFF2-40B4-BE49-F238E27FC236}">
                <a16:creationId xmlns:a16="http://schemas.microsoft.com/office/drawing/2014/main" id="{95C14503-07D3-4739-ABA3-A8E4A09F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113" y="1334439"/>
            <a:ext cx="3144436" cy="31444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74A05-883A-49F8-8B1F-BA1DCF6B4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The purpose of this project is to see the impact that news data has on stock prices of 4 companies from each of the following industries over the span of 2 years:</a:t>
            </a:r>
            <a:endParaRPr lang="en-US"/>
          </a:p>
          <a:p>
            <a:pPr marL="0" indent="0">
              <a:buNone/>
            </a:pPr>
            <a:endParaRPr lang="en-US" sz="2000"/>
          </a:p>
          <a:p>
            <a:pPr lvl="1"/>
            <a:r>
              <a:rPr lang="en-US" sz="2000"/>
              <a:t>Tech industry</a:t>
            </a:r>
            <a:endParaRPr lang="en-US" sz="2000">
              <a:cs typeface="Calibri"/>
            </a:endParaRPr>
          </a:p>
          <a:p>
            <a:pPr lvl="1"/>
            <a:r>
              <a:rPr lang="en-US" sz="2000"/>
              <a:t>Health industry</a:t>
            </a:r>
            <a:endParaRPr lang="en-US" sz="2000">
              <a:cs typeface="Calibri"/>
            </a:endParaRPr>
          </a:p>
          <a:p>
            <a:pPr lvl="1"/>
            <a:r>
              <a:rPr lang="en-US" sz="2000"/>
              <a:t>Manufacturing industry</a:t>
            </a:r>
            <a:endParaRPr lang="en-US" sz="2000">
              <a:cs typeface="Calibri"/>
            </a:endParaRPr>
          </a:p>
          <a:p>
            <a:pPr lvl="1"/>
            <a:r>
              <a:rPr lang="en-US" sz="2000"/>
              <a:t>Finance industry</a:t>
            </a:r>
            <a:endParaRPr lang="en-US" sz="2000">
              <a:cs typeface="Calibri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ity outline">
            <a:extLst>
              <a:ext uri="{FF2B5EF4-FFF2-40B4-BE49-F238E27FC236}">
                <a16:creationId xmlns:a16="http://schemas.microsoft.com/office/drawing/2014/main" id="{63357C28-DEB9-4B35-B2A2-49FE6BC56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55936" y="3102645"/>
            <a:ext cx="2920651" cy="29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10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74301-6736-434B-B90F-993F9270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 b="1"/>
              <a:t>Business Scenario</a:t>
            </a:r>
          </a:p>
        </p:txBody>
      </p:sp>
      <p:pic>
        <p:nvPicPr>
          <p:cNvPr id="5" name="Graphic 4" descr="Thought outline">
            <a:extLst>
              <a:ext uri="{FF2B5EF4-FFF2-40B4-BE49-F238E27FC236}">
                <a16:creationId xmlns:a16="http://schemas.microsoft.com/office/drawing/2014/main" id="{42EC3508-EB97-49E0-A457-3FB67F7CF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B6A28-D2AF-46EE-851E-96A6DD3AF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This analysis will help determine how the stock prices fluctuate depending on the type of news and answer questions such as:</a:t>
            </a:r>
          </a:p>
          <a:p>
            <a:endParaRPr lang="en-US" sz="2000"/>
          </a:p>
          <a:p>
            <a:pPr lvl="1"/>
            <a:r>
              <a:rPr lang="en-US" sz="2000"/>
              <a:t>Does news about tech issues impact other industries other than tech?</a:t>
            </a:r>
          </a:p>
          <a:p>
            <a:pPr lvl="1"/>
            <a:r>
              <a:rPr lang="en-US" sz="2000"/>
              <a:t>Which industry appears to be most volatile and why?</a:t>
            </a:r>
          </a:p>
          <a:p>
            <a:pPr lvl="1"/>
            <a:r>
              <a:rPr lang="en-US" sz="2000"/>
              <a:t>Do different industries react differently to similar news?</a:t>
            </a:r>
          </a:p>
          <a:p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0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6F523-1581-42CE-A16E-D6D5A8EE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anchor="b">
            <a:normAutofit/>
          </a:bodyPr>
          <a:lstStyle/>
          <a:p>
            <a:r>
              <a:rPr lang="en-US" sz="4000" b="1"/>
              <a:t>Stock Company Details</a:t>
            </a:r>
          </a:p>
        </p:txBody>
      </p:sp>
      <p:pic>
        <p:nvPicPr>
          <p:cNvPr id="4" name="Picture 2" descr="Google (@Google) / Twitter">
            <a:extLst>
              <a:ext uri="{FF2B5EF4-FFF2-40B4-BE49-F238E27FC236}">
                <a16:creationId xmlns:a16="http://schemas.microsoft.com/office/drawing/2014/main" id="{5CBB88EA-3B35-4F40-AFDC-7E53E76A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353" y="686532"/>
            <a:ext cx="1747692" cy="17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8AF01-5B36-4B73-A147-7318809B4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Tech Industry: Google, Meta, Netflix, Amazon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Finance Industry: Capital One, Citi Group, </a:t>
            </a:r>
            <a:r>
              <a:rPr lang="en-US" sz="2000">
                <a:ea typeface="+mn-lt"/>
                <a:cs typeface="+mn-lt"/>
              </a:rPr>
              <a:t>Mastercard,</a:t>
            </a:r>
            <a:r>
              <a:rPr lang="en-US" sz="2000"/>
              <a:t> Chase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Healthcare Industry: Pfizer, Merck, AstraZeneca, Johnson &amp; Johnson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Manufacturing Industry: General Motors, Toyota Motors, Apple, Intel</a:t>
            </a:r>
            <a:endParaRPr lang="en-US" sz="2000"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JPMorgan Chase Logo, history, meaning, symbol, PNG">
            <a:extLst>
              <a:ext uri="{FF2B5EF4-FFF2-40B4-BE49-F238E27FC236}">
                <a16:creationId xmlns:a16="http://schemas.microsoft.com/office/drawing/2014/main" id="{B3193AF7-56E4-4D1D-B207-1693F22A1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1" r="19927"/>
          <a:stretch/>
        </p:blipFill>
        <p:spPr bwMode="auto">
          <a:xfrm>
            <a:off x="909198" y="2850773"/>
            <a:ext cx="1856239" cy="172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fizer | Company History, Products &amp; Lawsuits, COVID-19 Vaccine">
            <a:extLst>
              <a:ext uri="{FF2B5EF4-FFF2-40B4-BE49-F238E27FC236}">
                <a16:creationId xmlns:a16="http://schemas.microsoft.com/office/drawing/2014/main" id="{8BB54D2A-A41F-42FB-A027-F238B6006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r="8263"/>
          <a:stretch/>
        </p:blipFill>
        <p:spPr bwMode="auto">
          <a:xfrm>
            <a:off x="2572039" y="1540017"/>
            <a:ext cx="2422743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ple (@Apple) | Twitter">
            <a:extLst>
              <a:ext uri="{FF2B5EF4-FFF2-40B4-BE49-F238E27FC236}">
                <a16:creationId xmlns:a16="http://schemas.microsoft.com/office/drawing/2014/main" id="{AA1445B4-6F9E-4CCA-B234-780BCAB884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5" t="21637" r="23213" b="24630"/>
          <a:stretch/>
        </p:blipFill>
        <p:spPr bwMode="auto">
          <a:xfrm>
            <a:off x="3078058" y="3250805"/>
            <a:ext cx="1921083" cy="209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7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B09486-CD4F-4D39-A215-4496C028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16" y="962166"/>
            <a:ext cx="4290809" cy="4421876"/>
          </a:xfrm>
        </p:spPr>
        <p:txBody>
          <a:bodyPr anchor="t">
            <a:normAutofit/>
          </a:bodyPr>
          <a:lstStyle/>
          <a:p>
            <a:br>
              <a:rPr lang="en-US" sz="2400">
                <a:cs typeface="Calibri"/>
              </a:rPr>
            </a:b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36EFF-BFA3-45CD-9544-ADB7F13B5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62167"/>
            <a:ext cx="4917584" cy="474317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4400" b="1">
                <a:latin typeface="Calibri Light"/>
                <a:cs typeface="Calibri Light"/>
              </a:rPr>
              <a:t>Data Collection</a:t>
            </a:r>
          </a:p>
          <a:p>
            <a:pPr marL="0" indent="0">
              <a:buNone/>
            </a:pPr>
            <a:endParaRPr lang="en-US" sz="3600" b="1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/>
              <a:t>Alpha Vantage API used to collect data on historical stock prices from 2020-Current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cs typeface="Calibri"/>
              </a:rPr>
              <a:t>New York Times API used to collect data on news data from 2020-Current</a:t>
            </a: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28000"/>
                </a:srgbClr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51A3B2-3EBE-4ABA-974D-F425AD28D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41" y="1473958"/>
            <a:ext cx="4522383" cy="25288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39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5FB5B-70FD-49D6-865C-7E6BFB85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707" y="355038"/>
            <a:ext cx="6505690" cy="1802039"/>
          </a:xfrm>
        </p:spPr>
        <p:txBody>
          <a:bodyPr anchor="b">
            <a:normAutofit/>
          </a:bodyPr>
          <a:lstStyle/>
          <a:p>
            <a:r>
              <a:rPr lang="en-US" sz="4000" b="1"/>
              <a:t>Data Cleaning &amp; Data Transformation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552C97A-1F9A-4009-A8EC-87B34A8C2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6" y="1325946"/>
            <a:ext cx="2670708" cy="2676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BBDD2-9616-4BF5-8B52-4FC54A403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001" y="2468647"/>
            <a:ext cx="6690586" cy="3062993"/>
          </a:xfrm>
        </p:spPr>
        <p:txBody>
          <a:bodyPr anchor="t">
            <a:normAutofit/>
          </a:bodyPr>
          <a:lstStyle/>
          <a:p>
            <a:pPr>
              <a:buFont typeface="Wingdings"/>
              <a:buChar char="Ø"/>
            </a:pPr>
            <a:r>
              <a:rPr lang="en-US" sz="2000"/>
              <a:t>Removal of duplicate and irrelevant observations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cs typeface="Calibri" panose="020F0502020204030204"/>
            </a:endParaRPr>
          </a:p>
          <a:p>
            <a:pPr>
              <a:buFont typeface="Wingdings"/>
              <a:buChar char="Ø"/>
            </a:pPr>
            <a:r>
              <a:rPr lang="en-US" sz="2000"/>
              <a:t>Fixed structural errors </a:t>
            </a:r>
            <a:endParaRPr lang="en-US" sz="2000">
              <a:cs typeface="Calibri"/>
            </a:endParaRPr>
          </a:p>
          <a:p>
            <a:pPr>
              <a:buFont typeface="Wingdings"/>
              <a:buChar char="Ø"/>
            </a:pPr>
            <a:endParaRPr lang="en-US" sz="2000">
              <a:cs typeface="Calibri"/>
            </a:endParaRPr>
          </a:p>
          <a:p>
            <a:pPr>
              <a:buFont typeface="Wingdings"/>
              <a:buChar char="Ø"/>
            </a:pPr>
            <a:r>
              <a:rPr lang="en-US" sz="2000">
                <a:cs typeface="Calibri"/>
              </a:rPr>
              <a:t>Data Transformation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4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4D4DF2E-1B46-4B0E-A9E3-7A67ECD6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/>
              <a:t>Stock Data Variables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B58288-06D2-4367-9EDC-D3F05ECC7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7947"/>
            <a:ext cx="10515600" cy="40102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Date: Used to evaluate different prices of stock based on date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Time: Used to see how stock prices change based on 1 minute increment</a:t>
            </a:r>
            <a:endParaRPr lang="en-US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Open: Stock price when market opens</a:t>
            </a:r>
            <a:endParaRPr lang="en-US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High: Highest stock price within 1 minute time frame</a:t>
            </a:r>
            <a:endParaRPr lang="en-US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Low: Lowest stock price within 1 minute time frame</a:t>
            </a:r>
            <a:endParaRPr lang="en-US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Close: Stock price when market closes on that date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13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020C1-A177-34D4-781B-87F55459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44" y="510433"/>
            <a:ext cx="3397187" cy="1667569"/>
          </a:xfrm>
        </p:spPr>
        <p:txBody>
          <a:bodyPr anchor="b">
            <a:normAutofit/>
          </a:bodyPr>
          <a:lstStyle/>
          <a:p>
            <a:r>
              <a:rPr lang="en-US" sz="4000" b="1">
                <a:ea typeface="Calibri Light"/>
                <a:cs typeface="Calibri Light"/>
              </a:rPr>
              <a:t>Manufacturing </a:t>
            </a:r>
            <a:br>
              <a:rPr lang="en-US" sz="4000" b="1">
                <a:ea typeface="Calibri Light"/>
                <a:cs typeface="Calibri Light"/>
              </a:rPr>
            </a:br>
            <a:r>
              <a:rPr lang="en-US" sz="4000" b="1">
                <a:ea typeface="Calibri Light"/>
                <a:cs typeface="Calibri Light"/>
              </a:rPr>
              <a:t>Industry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229A4-7FFE-C8EB-1330-67314FCAC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9178" y="2343263"/>
            <a:ext cx="2031849" cy="172769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Calibri"/>
                <a:cs typeface="Calibri"/>
              </a:rPr>
              <a:t>Toyota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Calibri"/>
                <a:cs typeface="Calibri"/>
              </a:rPr>
              <a:t>Apple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Calibri"/>
                <a:cs typeface="Calibri"/>
              </a:rPr>
              <a:t>Intel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ea typeface="Calibri"/>
                <a:cs typeface="Calibri"/>
              </a:rPr>
              <a:t>GM</a:t>
            </a: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C0D0E7C-EB1E-4A03-7CD1-534FB79D3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15" y="416279"/>
            <a:ext cx="8070788" cy="54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49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D7C1B84E348C41BFC6EDF6BDB73928" ma:contentTypeVersion="2" ma:contentTypeDescription="Create a new document." ma:contentTypeScope="" ma:versionID="21d4a692d1756dea3d2018672eb7cb06">
  <xsd:schema xmlns:xsd="http://www.w3.org/2001/XMLSchema" xmlns:xs="http://www.w3.org/2001/XMLSchema" xmlns:p="http://schemas.microsoft.com/office/2006/metadata/properties" xmlns:ns2="4ac48b84-7af5-49ba-a5e3-a24bdbd10a25" targetNamespace="http://schemas.microsoft.com/office/2006/metadata/properties" ma:root="true" ma:fieldsID="8da91b0d5d92da249fbd663713ddd118" ns2:_="">
    <xsd:import namespace="4ac48b84-7af5-49ba-a5e3-a24bdbd10a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c48b84-7af5-49ba-a5e3-a24bdbd10a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899548-D4AE-49B4-8F4E-6EB2E8C4C45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8FCB91A-3D8E-4F0E-962A-63CE6065D360}">
  <ds:schemaRefs>
    <ds:schemaRef ds:uri="4ac48b84-7af5-49ba-a5e3-a24bdbd10a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1E2314E-28DE-4174-9595-DFB7E85611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Predicting Stock Prices for Businesses Through Historical Events</vt:lpstr>
      <vt:lpstr>Table of Contents</vt:lpstr>
      <vt:lpstr>Business Scenario</vt:lpstr>
      <vt:lpstr>Business Scenario</vt:lpstr>
      <vt:lpstr>Stock Company Details</vt:lpstr>
      <vt:lpstr> </vt:lpstr>
      <vt:lpstr>Data Cleaning &amp; Data Transformation</vt:lpstr>
      <vt:lpstr>Stock Data Variables</vt:lpstr>
      <vt:lpstr>Manufacturing  Industry</vt:lpstr>
      <vt:lpstr>Tech  Industry</vt:lpstr>
      <vt:lpstr>Finance  Industry</vt:lpstr>
      <vt:lpstr>Healthcare  Industry</vt:lpstr>
      <vt:lpstr>News Data</vt:lpstr>
      <vt:lpstr>News Data Variables</vt:lpstr>
      <vt:lpstr>GitHub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</dc:title>
  <dc:creator>Nirali</dc:creator>
  <cp:revision>1</cp:revision>
  <dcterms:created xsi:type="dcterms:W3CDTF">2022-03-17T22:58:33Z</dcterms:created>
  <dcterms:modified xsi:type="dcterms:W3CDTF">2022-03-24T21:31:44Z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0x01010003D7C1B84E348C41BFC6EDF6BDB73928</vt:lpwstr>
  </property>
</Properties>
</file>